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Abril Fatface"/>
      <p:regular r:id="rId28"/>
    </p:embeddedFont>
    <p:embeddedFont>
      <p:font typeface="Poppins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  <p:embeddedFont>
      <p:font typeface="Barlow Condensed"/>
      <p:regular r:id="rId37"/>
      <p:bold r:id="rId38"/>
      <p:italic r:id="rId39"/>
      <p:boldItalic r:id="rId40"/>
    </p:embeddedFont>
    <p:embeddedFont>
      <p:font typeface="Londrina Solid"/>
      <p:regular r:id="rId41"/>
    </p:embeddedFont>
    <p:embeddedFont>
      <p:font typeface="Darker Grotesque SemiBold"/>
      <p:regular r:id="rId42"/>
      <p:bold r:id="rId43"/>
    </p:embeddedFont>
    <p:embeddedFont>
      <p:font typeface="Happy Monkey"/>
      <p:regular r:id="rId44"/>
    </p:embeddedFont>
    <p:embeddedFont>
      <p:font typeface="Fira Sans"/>
      <p:regular r:id="rId45"/>
      <p:bold r:id="rId46"/>
      <p:italic r:id="rId47"/>
      <p:boldItalic r:id="rId48"/>
    </p:embeddedFont>
    <p:embeddedFont>
      <p:font typeface="Merriweather"/>
      <p:regular r:id="rId49"/>
      <p:bold r:id="rId50"/>
      <p:italic r:id="rId51"/>
      <p:boldItalic r:id="rId52"/>
    </p:embeddedFont>
    <p:embeddedFont>
      <p:font typeface="Homemade Apple"/>
      <p:regular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Condensed-boldItalic.fntdata"/><Relationship Id="rId42" Type="http://schemas.openxmlformats.org/officeDocument/2006/relationships/font" Target="fonts/DarkerGrotesqueSemiBold-regular.fntdata"/><Relationship Id="rId41" Type="http://schemas.openxmlformats.org/officeDocument/2006/relationships/font" Target="fonts/LondrinaSolid-regular.fntdata"/><Relationship Id="rId44" Type="http://schemas.openxmlformats.org/officeDocument/2006/relationships/font" Target="fonts/HappyMonkey-regular.fntdata"/><Relationship Id="rId43" Type="http://schemas.openxmlformats.org/officeDocument/2006/relationships/font" Target="fonts/DarkerGrotesqueSemiBold-bold.fntdata"/><Relationship Id="rId46" Type="http://schemas.openxmlformats.org/officeDocument/2006/relationships/font" Target="fonts/FiraSans-bold.fntdata"/><Relationship Id="rId45" Type="http://schemas.openxmlformats.org/officeDocument/2006/relationships/font" Target="fonts/Fira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FiraSans-boldItalic.fntdata"/><Relationship Id="rId47" Type="http://schemas.openxmlformats.org/officeDocument/2006/relationships/font" Target="fonts/FiraSans-italic.fntdata"/><Relationship Id="rId49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italic.fntdata"/><Relationship Id="rId30" Type="http://schemas.openxmlformats.org/officeDocument/2006/relationships/font" Target="fonts/Poppins-bold.fntdata"/><Relationship Id="rId33" Type="http://schemas.openxmlformats.org/officeDocument/2006/relationships/font" Target="fonts/Lato-regular.fntdata"/><Relationship Id="rId32" Type="http://schemas.openxmlformats.org/officeDocument/2006/relationships/font" Target="fonts/Poppins-boldItalic.fntdata"/><Relationship Id="rId35" Type="http://schemas.openxmlformats.org/officeDocument/2006/relationships/font" Target="fonts/Lato-italic.fntdata"/><Relationship Id="rId34" Type="http://schemas.openxmlformats.org/officeDocument/2006/relationships/font" Target="fonts/Lato-bold.fntdata"/><Relationship Id="rId37" Type="http://schemas.openxmlformats.org/officeDocument/2006/relationships/font" Target="fonts/BarlowCondensed-regular.fntdata"/><Relationship Id="rId36" Type="http://schemas.openxmlformats.org/officeDocument/2006/relationships/font" Target="fonts/Lato-boldItalic.fntdata"/><Relationship Id="rId39" Type="http://schemas.openxmlformats.org/officeDocument/2006/relationships/font" Target="fonts/BarlowCondensed-italic.fntdata"/><Relationship Id="rId38" Type="http://schemas.openxmlformats.org/officeDocument/2006/relationships/font" Target="fonts/BarlowCondensed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brilFatface-regular.fntdata"/><Relationship Id="rId27" Type="http://schemas.openxmlformats.org/officeDocument/2006/relationships/slide" Target="slides/slide22.xml"/><Relationship Id="rId29" Type="http://schemas.openxmlformats.org/officeDocument/2006/relationships/font" Target="fonts/Poppins-regular.fntdata"/><Relationship Id="rId51" Type="http://schemas.openxmlformats.org/officeDocument/2006/relationships/font" Target="fonts/Merriweather-italic.fntdata"/><Relationship Id="rId50" Type="http://schemas.openxmlformats.org/officeDocument/2006/relationships/font" Target="fonts/Merriweather-bold.fntdata"/><Relationship Id="rId53" Type="http://schemas.openxmlformats.org/officeDocument/2006/relationships/font" Target="fonts/HomemadeApple-regular.fntdata"/><Relationship Id="rId52" Type="http://schemas.openxmlformats.org/officeDocument/2006/relationships/font" Target="fonts/Merriweather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215fe8440b1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215fe8440b1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a073618e6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a073618e6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a073618e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a073618e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11c3728c19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11c3728c19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62a2aa99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62a2aa99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262a2aa994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262a2aa994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a073618e60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a073618e60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62a2aa994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262a2aa994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262a2aa994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262a2aa994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62a2aa9947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62a2aa994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62a2aa994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62a2aa994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262a2aa994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262a2aa994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62a2aa9947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62a2aa9947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62a2aa9947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62a2aa9947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62a2aa994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262a2aa994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262a2aa994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262a2aa994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262aad585e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262aad585e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073618e60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073618e60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a073618e60_0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a073618e60_0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4.png"/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 rot="-2247896">
            <a:off x="466124" y="3565222"/>
            <a:ext cx="1051226" cy="4293839"/>
          </a:xfrm>
          <a:custGeom>
            <a:rect b="b" l="l" r="r" t="t"/>
            <a:pathLst>
              <a:path extrusionOk="0" h="2123446" w="519866">
                <a:moveTo>
                  <a:pt x="0" y="2123446"/>
                </a:moveTo>
                <a:cubicBezTo>
                  <a:pt x="0" y="2123446"/>
                  <a:pt x="266424" y="2083794"/>
                  <a:pt x="381676" y="1832162"/>
                </a:cubicBezTo>
                <a:cubicBezTo>
                  <a:pt x="516979" y="1536744"/>
                  <a:pt x="322469" y="1444524"/>
                  <a:pt x="316144" y="1230125"/>
                </a:cubicBezTo>
                <a:cubicBezTo>
                  <a:pt x="309591" y="1008107"/>
                  <a:pt x="719080" y="664559"/>
                  <a:pt x="394773" y="299218"/>
                </a:cubicBezTo>
                <a:cubicBezTo>
                  <a:pt x="213522" y="95021"/>
                  <a:pt x="0" y="0"/>
                  <a:pt x="0" y="0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-2247896">
            <a:off x="523513" y="4179579"/>
            <a:ext cx="589528" cy="3441846"/>
          </a:xfrm>
          <a:custGeom>
            <a:rect b="b" l="l" r="r" t="t"/>
            <a:pathLst>
              <a:path extrusionOk="0" h="1702107" w="291541">
                <a:moveTo>
                  <a:pt x="10706" y="1702108"/>
                </a:moveTo>
                <a:cubicBezTo>
                  <a:pt x="10706" y="1702108"/>
                  <a:pt x="204902" y="1570768"/>
                  <a:pt x="222580" y="1411595"/>
                </a:cubicBezTo>
                <a:cubicBezTo>
                  <a:pt x="242821" y="1229249"/>
                  <a:pt x="92878" y="1102042"/>
                  <a:pt x="76410" y="927059"/>
                </a:cubicBezTo>
                <a:cubicBezTo>
                  <a:pt x="62322" y="777411"/>
                  <a:pt x="291541" y="544554"/>
                  <a:pt x="291541" y="402098"/>
                </a:cubicBezTo>
                <a:cubicBezTo>
                  <a:pt x="291541" y="68780"/>
                  <a:pt x="0" y="0"/>
                  <a:pt x="0" y="0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rot="-2247896">
            <a:off x="376408" y="4720943"/>
            <a:ext cx="419810" cy="2723409"/>
          </a:xfrm>
          <a:custGeom>
            <a:rect b="b" l="l" r="r" t="t"/>
            <a:pathLst>
              <a:path extrusionOk="0" h="1346816" w="207610">
                <a:moveTo>
                  <a:pt x="54342" y="1346816"/>
                </a:moveTo>
                <a:cubicBezTo>
                  <a:pt x="54342" y="1346816"/>
                  <a:pt x="175557" y="1228430"/>
                  <a:pt x="173214" y="1109120"/>
                </a:cubicBezTo>
                <a:cubicBezTo>
                  <a:pt x="170423" y="966883"/>
                  <a:pt x="11499" y="916181"/>
                  <a:pt x="850" y="752970"/>
                </a:cubicBezTo>
                <a:cubicBezTo>
                  <a:pt x="-14809" y="513131"/>
                  <a:pt x="190921" y="402488"/>
                  <a:pt x="206942" y="229924"/>
                </a:cubicBezTo>
                <a:cubicBezTo>
                  <a:pt x="218791" y="102327"/>
                  <a:pt x="69087" y="0"/>
                  <a:pt x="69087" y="0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grpSp>
        <p:nvGrpSpPr>
          <p:cNvPr id="17" name="Google Shape;17;p2"/>
          <p:cNvGrpSpPr/>
          <p:nvPr/>
        </p:nvGrpSpPr>
        <p:grpSpPr>
          <a:xfrm>
            <a:off x="8234886" y="3956663"/>
            <a:ext cx="3957126" cy="2901339"/>
            <a:chOff x="7947586" y="3658763"/>
            <a:chExt cx="3957126" cy="2901339"/>
          </a:xfrm>
        </p:grpSpPr>
        <p:sp>
          <p:nvSpPr>
            <p:cNvPr id="18" name="Google Shape;18;p2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22;p2"/>
          <p:cNvSpPr/>
          <p:nvPr/>
        </p:nvSpPr>
        <p:spPr>
          <a:xfrm>
            <a:off x="733352" y="797564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9305492" y="545347"/>
            <a:ext cx="546969" cy="596508"/>
          </a:xfrm>
          <a:custGeom>
            <a:rect b="b" l="l" r="r" t="t"/>
            <a:pathLst>
              <a:path extrusionOk="0" h="278742" w="255593">
                <a:moveTo>
                  <a:pt x="107670" y="102138"/>
                </a:moveTo>
                <a:lnTo>
                  <a:pt x="119244" y="0"/>
                </a:lnTo>
                <a:lnTo>
                  <a:pt x="150943" y="102641"/>
                </a:lnTo>
                <a:lnTo>
                  <a:pt x="241506" y="64402"/>
                </a:lnTo>
                <a:lnTo>
                  <a:pt x="186166" y="139372"/>
                </a:lnTo>
                <a:lnTo>
                  <a:pt x="255594" y="161510"/>
                </a:lnTo>
                <a:lnTo>
                  <a:pt x="177108" y="169057"/>
                </a:lnTo>
                <a:lnTo>
                  <a:pt x="210312" y="221384"/>
                </a:lnTo>
                <a:lnTo>
                  <a:pt x="154467" y="188177"/>
                </a:lnTo>
                <a:lnTo>
                  <a:pt x="146418" y="278742"/>
                </a:lnTo>
                <a:lnTo>
                  <a:pt x="124778" y="190692"/>
                </a:lnTo>
                <a:lnTo>
                  <a:pt x="63398" y="256604"/>
                </a:lnTo>
                <a:lnTo>
                  <a:pt x="87544" y="182139"/>
                </a:lnTo>
                <a:lnTo>
                  <a:pt x="0" y="195221"/>
                </a:lnTo>
                <a:lnTo>
                  <a:pt x="88049" y="142893"/>
                </a:lnTo>
                <a:lnTo>
                  <a:pt x="8553" y="96101"/>
                </a:lnTo>
                <a:lnTo>
                  <a:pt x="107670" y="1021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8751258" y="1027311"/>
            <a:ext cx="404041" cy="457568"/>
          </a:xfrm>
          <a:custGeom>
            <a:rect b="b" l="l" r="r" t="t"/>
            <a:pathLst>
              <a:path extrusionOk="0" h="213817" w="188804">
                <a:moveTo>
                  <a:pt x="71276" y="85906"/>
                </a:moveTo>
                <a:lnTo>
                  <a:pt x="87325" y="0"/>
                </a:lnTo>
                <a:lnTo>
                  <a:pt x="116110" y="84020"/>
                </a:lnTo>
                <a:lnTo>
                  <a:pt x="165202" y="43425"/>
                </a:lnTo>
                <a:lnTo>
                  <a:pt x="134055" y="108556"/>
                </a:lnTo>
                <a:lnTo>
                  <a:pt x="188805" y="128388"/>
                </a:lnTo>
                <a:lnTo>
                  <a:pt x="125559" y="136884"/>
                </a:lnTo>
                <a:lnTo>
                  <a:pt x="148685" y="195415"/>
                </a:lnTo>
                <a:lnTo>
                  <a:pt x="101955" y="146799"/>
                </a:lnTo>
                <a:lnTo>
                  <a:pt x="85906" y="213817"/>
                </a:lnTo>
                <a:lnTo>
                  <a:pt x="74581" y="145380"/>
                </a:lnTo>
                <a:lnTo>
                  <a:pt x="17459" y="184556"/>
                </a:lnTo>
                <a:lnTo>
                  <a:pt x="57112" y="122253"/>
                </a:lnTo>
                <a:lnTo>
                  <a:pt x="0" y="89678"/>
                </a:lnTo>
                <a:lnTo>
                  <a:pt x="71276" y="859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9834280" y="4240453"/>
            <a:ext cx="503227" cy="612055"/>
          </a:xfrm>
          <a:custGeom>
            <a:rect b="b" l="l" r="r" t="t"/>
            <a:pathLst>
              <a:path extrusionOk="0" h="286007" w="235153">
                <a:moveTo>
                  <a:pt x="97888" y="109376"/>
                </a:moveTo>
                <a:lnTo>
                  <a:pt x="113195" y="0"/>
                </a:lnTo>
                <a:lnTo>
                  <a:pt x="141094" y="111557"/>
                </a:lnTo>
                <a:lnTo>
                  <a:pt x="220389" y="67266"/>
                </a:lnTo>
                <a:lnTo>
                  <a:pt x="183194" y="133436"/>
                </a:lnTo>
                <a:lnTo>
                  <a:pt x="235153" y="143275"/>
                </a:lnTo>
                <a:lnTo>
                  <a:pt x="168983" y="165154"/>
                </a:lnTo>
                <a:lnTo>
                  <a:pt x="203978" y="202340"/>
                </a:lnTo>
                <a:lnTo>
                  <a:pt x="156400" y="188119"/>
                </a:lnTo>
                <a:lnTo>
                  <a:pt x="158039" y="286007"/>
                </a:lnTo>
                <a:lnTo>
                  <a:pt x="117024" y="195777"/>
                </a:lnTo>
                <a:lnTo>
                  <a:pt x="56321" y="243897"/>
                </a:lnTo>
                <a:lnTo>
                  <a:pt x="71095" y="183747"/>
                </a:lnTo>
                <a:lnTo>
                  <a:pt x="0" y="186480"/>
                </a:lnTo>
                <a:lnTo>
                  <a:pt x="74914" y="148199"/>
                </a:lnTo>
                <a:lnTo>
                  <a:pt x="29527" y="92421"/>
                </a:lnTo>
                <a:lnTo>
                  <a:pt x="97888" y="1093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11117879" y="1255127"/>
            <a:ext cx="340771" cy="392617"/>
          </a:xfrm>
          <a:custGeom>
            <a:rect b="b" l="l" r="r" t="t"/>
            <a:pathLst>
              <a:path extrusionOk="0" h="183466" w="159239">
                <a:moveTo>
                  <a:pt x="68370" y="85675"/>
                </a:moveTo>
                <a:lnTo>
                  <a:pt x="87411" y="0"/>
                </a:lnTo>
                <a:lnTo>
                  <a:pt x="105146" y="86108"/>
                </a:lnTo>
                <a:lnTo>
                  <a:pt x="159239" y="90868"/>
                </a:lnTo>
                <a:lnTo>
                  <a:pt x="102556" y="117696"/>
                </a:lnTo>
                <a:lnTo>
                  <a:pt x="95631" y="183467"/>
                </a:lnTo>
                <a:lnTo>
                  <a:pt x="72266" y="120724"/>
                </a:lnTo>
                <a:lnTo>
                  <a:pt x="0" y="114233"/>
                </a:lnTo>
                <a:lnTo>
                  <a:pt x="68370" y="8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9923951" y="1500097"/>
            <a:ext cx="314843" cy="349944"/>
          </a:xfrm>
          <a:custGeom>
            <a:rect b="b" l="l" r="r" t="t"/>
            <a:pathLst>
              <a:path extrusionOk="0" h="163525" w="147123">
                <a:moveTo>
                  <a:pt x="54721" y="83287"/>
                </a:moveTo>
                <a:lnTo>
                  <a:pt x="60188" y="0"/>
                </a:lnTo>
                <a:lnTo>
                  <a:pt x="88763" y="74771"/>
                </a:lnTo>
                <a:lnTo>
                  <a:pt x="147123" y="64437"/>
                </a:lnTo>
                <a:lnTo>
                  <a:pt x="96060" y="99089"/>
                </a:lnTo>
                <a:lnTo>
                  <a:pt x="91802" y="163525"/>
                </a:lnTo>
                <a:lnTo>
                  <a:pt x="60188" y="116719"/>
                </a:lnTo>
                <a:lnTo>
                  <a:pt x="0" y="124015"/>
                </a:lnTo>
                <a:lnTo>
                  <a:pt x="54721" y="832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8594348" y="684381"/>
            <a:ext cx="54906" cy="54911"/>
          </a:xfrm>
          <a:custGeom>
            <a:rect b="b" l="l" r="r" t="t"/>
            <a:pathLst>
              <a:path extrusionOk="0" h="46047" w="46043">
                <a:moveTo>
                  <a:pt x="0" y="23024"/>
                </a:moveTo>
                <a:cubicBezTo>
                  <a:pt x="0" y="10308"/>
                  <a:pt x="10306" y="0"/>
                  <a:pt x="23022" y="0"/>
                </a:cubicBezTo>
                <a:cubicBezTo>
                  <a:pt x="35738" y="0"/>
                  <a:pt x="46044" y="10308"/>
                  <a:pt x="46044" y="23024"/>
                </a:cubicBezTo>
                <a:cubicBezTo>
                  <a:pt x="46044" y="35740"/>
                  <a:pt x="35738" y="46048"/>
                  <a:pt x="23022" y="46048"/>
                </a:cubicBezTo>
                <a:cubicBezTo>
                  <a:pt x="10306" y="46048"/>
                  <a:pt x="0" y="35740"/>
                  <a:pt x="0" y="230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10780492" y="1589829"/>
            <a:ext cx="54906" cy="54910"/>
          </a:xfrm>
          <a:custGeom>
            <a:rect b="b" l="l" r="r" t="t"/>
            <a:pathLst>
              <a:path extrusionOk="0" h="46046" w="46043">
                <a:moveTo>
                  <a:pt x="0" y="23024"/>
                </a:moveTo>
                <a:cubicBezTo>
                  <a:pt x="0" y="10308"/>
                  <a:pt x="10306" y="0"/>
                  <a:pt x="23022" y="0"/>
                </a:cubicBezTo>
                <a:cubicBezTo>
                  <a:pt x="35738" y="0"/>
                  <a:pt x="46044" y="10308"/>
                  <a:pt x="46044" y="23024"/>
                </a:cubicBezTo>
                <a:cubicBezTo>
                  <a:pt x="46044" y="35739"/>
                  <a:pt x="35738" y="46047"/>
                  <a:pt x="23022" y="46047"/>
                </a:cubicBezTo>
                <a:cubicBezTo>
                  <a:pt x="10306" y="46047"/>
                  <a:pt x="0" y="35739"/>
                  <a:pt x="0" y="23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8049931" y="928752"/>
            <a:ext cx="54906" cy="54906"/>
          </a:xfrm>
          <a:custGeom>
            <a:rect b="b" l="l" r="r" t="t"/>
            <a:pathLst>
              <a:path extrusionOk="0" h="46043" w="46043">
                <a:moveTo>
                  <a:pt x="0" y="23022"/>
                </a:moveTo>
                <a:cubicBezTo>
                  <a:pt x="0" y="10306"/>
                  <a:pt x="10306" y="0"/>
                  <a:pt x="23022" y="0"/>
                </a:cubicBezTo>
                <a:cubicBezTo>
                  <a:pt x="35738" y="0"/>
                  <a:pt x="46044" y="10306"/>
                  <a:pt x="46044" y="23022"/>
                </a:cubicBezTo>
                <a:cubicBezTo>
                  <a:pt x="46044" y="35738"/>
                  <a:pt x="35738" y="46044"/>
                  <a:pt x="23022" y="46044"/>
                </a:cubicBezTo>
                <a:cubicBezTo>
                  <a:pt x="1030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0613907" y="4982326"/>
            <a:ext cx="54918" cy="54906"/>
          </a:xfrm>
          <a:custGeom>
            <a:rect b="b" l="l" r="r" t="t"/>
            <a:pathLst>
              <a:path extrusionOk="0" h="46043" w="46053">
                <a:moveTo>
                  <a:pt x="0" y="23022"/>
                </a:moveTo>
                <a:cubicBezTo>
                  <a:pt x="0" y="10306"/>
                  <a:pt x="10316" y="0"/>
                  <a:pt x="23032" y="0"/>
                </a:cubicBezTo>
                <a:cubicBezTo>
                  <a:pt x="35747" y="0"/>
                  <a:pt x="46054" y="10306"/>
                  <a:pt x="46054" y="23022"/>
                </a:cubicBezTo>
                <a:cubicBezTo>
                  <a:pt x="46054" y="35738"/>
                  <a:pt x="35747" y="46044"/>
                  <a:pt x="23032" y="46044"/>
                </a:cubicBezTo>
                <a:cubicBezTo>
                  <a:pt x="1031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0238806" y="3890515"/>
            <a:ext cx="54918" cy="54906"/>
          </a:xfrm>
          <a:custGeom>
            <a:rect b="b" l="l" r="r" t="t"/>
            <a:pathLst>
              <a:path extrusionOk="0" h="46043" w="46053">
                <a:moveTo>
                  <a:pt x="0" y="23022"/>
                </a:moveTo>
                <a:cubicBezTo>
                  <a:pt x="0" y="10306"/>
                  <a:pt x="10316" y="0"/>
                  <a:pt x="23032" y="0"/>
                </a:cubicBezTo>
                <a:cubicBezTo>
                  <a:pt x="35747" y="0"/>
                  <a:pt x="46054" y="10306"/>
                  <a:pt x="46054" y="23022"/>
                </a:cubicBezTo>
                <a:cubicBezTo>
                  <a:pt x="46054" y="35738"/>
                  <a:pt x="35747" y="46044"/>
                  <a:pt x="23032" y="46044"/>
                </a:cubicBezTo>
                <a:cubicBezTo>
                  <a:pt x="1031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0539506" y="928757"/>
            <a:ext cx="54918" cy="54910"/>
          </a:xfrm>
          <a:custGeom>
            <a:rect b="b" l="l" r="r" t="t"/>
            <a:pathLst>
              <a:path extrusionOk="0" h="46046" w="46053">
                <a:moveTo>
                  <a:pt x="0" y="23023"/>
                </a:moveTo>
                <a:cubicBezTo>
                  <a:pt x="0" y="10308"/>
                  <a:pt x="10316" y="0"/>
                  <a:pt x="23032" y="0"/>
                </a:cubicBezTo>
                <a:cubicBezTo>
                  <a:pt x="35747" y="0"/>
                  <a:pt x="46054" y="10308"/>
                  <a:pt x="46054" y="23023"/>
                </a:cubicBezTo>
                <a:cubicBezTo>
                  <a:pt x="46054" y="35739"/>
                  <a:pt x="35747" y="46047"/>
                  <a:pt x="23032" y="46047"/>
                </a:cubicBezTo>
                <a:cubicBezTo>
                  <a:pt x="10316" y="46047"/>
                  <a:pt x="0" y="35739"/>
                  <a:pt x="0" y="230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271344" y="4493338"/>
            <a:ext cx="56875" cy="56863"/>
          </a:xfrm>
          <a:custGeom>
            <a:rect b="b" l="l" r="r" t="t"/>
            <a:pathLst>
              <a:path extrusionOk="0" h="46043" w="46053">
                <a:moveTo>
                  <a:pt x="0" y="23022"/>
                </a:moveTo>
                <a:cubicBezTo>
                  <a:pt x="0" y="10306"/>
                  <a:pt x="10306" y="0"/>
                  <a:pt x="23022" y="0"/>
                </a:cubicBezTo>
                <a:cubicBezTo>
                  <a:pt x="35738" y="0"/>
                  <a:pt x="46053" y="10306"/>
                  <a:pt x="46053" y="23022"/>
                </a:cubicBezTo>
                <a:cubicBezTo>
                  <a:pt x="46053" y="35738"/>
                  <a:pt x="35738" y="46044"/>
                  <a:pt x="23022" y="46044"/>
                </a:cubicBezTo>
                <a:cubicBezTo>
                  <a:pt x="1030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411509" y="5292350"/>
            <a:ext cx="56863" cy="56875"/>
          </a:xfrm>
          <a:custGeom>
            <a:rect b="b" l="l" r="r" t="t"/>
            <a:pathLst>
              <a:path extrusionOk="0" h="46053" w="46043">
                <a:moveTo>
                  <a:pt x="0" y="23022"/>
                </a:moveTo>
                <a:cubicBezTo>
                  <a:pt x="0" y="10315"/>
                  <a:pt x="10306" y="0"/>
                  <a:pt x="23022" y="0"/>
                </a:cubicBezTo>
                <a:cubicBezTo>
                  <a:pt x="35737" y="0"/>
                  <a:pt x="46044" y="10315"/>
                  <a:pt x="46044" y="23022"/>
                </a:cubicBezTo>
                <a:cubicBezTo>
                  <a:pt x="46044" y="35738"/>
                  <a:pt x="35737" y="46053"/>
                  <a:pt x="23022" y="46053"/>
                </a:cubicBezTo>
                <a:cubicBezTo>
                  <a:pt x="10306" y="46053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2695980" y="4797801"/>
            <a:ext cx="56863" cy="56863"/>
          </a:xfrm>
          <a:custGeom>
            <a:rect b="b" l="l" r="r" t="t"/>
            <a:pathLst>
              <a:path extrusionOk="0" h="46043" w="46043">
                <a:moveTo>
                  <a:pt x="0" y="23022"/>
                </a:moveTo>
                <a:cubicBezTo>
                  <a:pt x="0" y="10306"/>
                  <a:pt x="10306" y="0"/>
                  <a:pt x="23022" y="0"/>
                </a:cubicBezTo>
                <a:cubicBezTo>
                  <a:pt x="35738" y="0"/>
                  <a:pt x="46044" y="10306"/>
                  <a:pt x="46044" y="23022"/>
                </a:cubicBezTo>
                <a:cubicBezTo>
                  <a:pt x="46044" y="35738"/>
                  <a:pt x="35738" y="46044"/>
                  <a:pt x="23022" y="46044"/>
                </a:cubicBezTo>
                <a:cubicBezTo>
                  <a:pt x="1030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2025949" y="4393844"/>
            <a:ext cx="56863" cy="56863"/>
          </a:xfrm>
          <a:custGeom>
            <a:rect b="b" l="l" r="r" t="t"/>
            <a:pathLst>
              <a:path extrusionOk="0" h="46043" w="46043">
                <a:moveTo>
                  <a:pt x="0" y="23022"/>
                </a:moveTo>
                <a:cubicBezTo>
                  <a:pt x="0" y="10306"/>
                  <a:pt x="10306" y="0"/>
                  <a:pt x="23022" y="0"/>
                </a:cubicBezTo>
                <a:cubicBezTo>
                  <a:pt x="35738" y="0"/>
                  <a:pt x="46044" y="10306"/>
                  <a:pt x="46044" y="23022"/>
                </a:cubicBezTo>
                <a:cubicBezTo>
                  <a:pt x="46044" y="35738"/>
                  <a:pt x="35738" y="46044"/>
                  <a:pt x="23022" y="46044"/>
                </a:cubicBezTo>
                <a:cubicBezTo>
                  <a:pt x="10306" y="46044"/>
                  <a:pt x="0" y="35738"/>
                  <a:pt x="0" y="23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2695975" y="5799404"/>
            <a:ext cx="56863" cy="56875"/>
          </a:xfrm>
          <a:custGeom>
            <a:rect b="b" l="l" r="r" t="t"/>
            <a:pathLst>
              <a:path extrusionOk="0" h="46053" w="46043">
                <a:moveTo>
                  <a:pt x="0" y="23031"/>
                </a:moveTo>
                <a:cubicBezTo>
                  <a:pt x="0" y="10315"/>
                  <a:pt x="10306" y="0"/>
                  <a:pt x="23022" y="0"/>
                </a:cubicBezTo>
                <a:cubicBezTo>
                  <a:pt x="35738" y="0"/>
                  <a:pt x="46044" y="10315"/>
                  <a:pt x="46044" y="23031"/>
                </a:cubicBezTo>
                <a:cubicBezTo>
                  <a:pt x="46044" y="35747"/>
                  <a:pt x="35738" y="46053"/>
                  <a:pt x="23022" y="46053"/>
                </a:cubicBezTo>
                <a:cubicBezTo>
                  <a:pt x="10306" y="46053"/>
                  <a:pt x="0" y="35747"/>
                  <a:pt x="0" y="230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1731984" y="5106439"/>
            <a:ext cx="515600" cy="529846"/>
          </a:xfrm>
          <a:custGeom>
            <a:rect b="b" l="l" r="r" t="t"/>
            <a:pathLst>
              <a:path extrusionOk="0" h="429025" w="417490">
                <a:moveTo>
                  <a:pt x="164335" y="169659"/>
                </a:moveTo>
                <a:lnTo>
                  <a:pt x="156334" y="0"/>
                </a:lnTo>
                <a:lnTo>
                  <a:pt x="234505" y="172317"/>
                </a:lnTo>
                <a:lnTo>
                  <a:pt x="356197" y="46187"/>
                </a:lnTo>
                <a:lnTo>
                  <a:pt x="279807" y="191862"/>
                </a:lnTo>
                <a:lnTo>
                  <a:pt x="417490" y="200749"/>
                </a:lnTo>
                <a:lnTo>
                  <a:pt x="286026" y="243383"/>
                </a:lnTo>
                <a:lnTo>
                  <a:pt x="357083" y="349977"/>
                </a:lnTo>
                <a:lnTo>
                  <a:pt x="241611" y="274473"/>
                </a:lnTo>
                <a:lnTo>
                  <a:pt x="178546" y="429025"/>
                </a:lnTo>
                <a:lnTo>
                  <a:pt x="176765" y="270920"/>
                </a:lnTo>
                <a:lnTo>
                  <a:pt x="0" y="277139"/>
                </a:lnTo>
                <a:lnTo>
                  <a:pt x="137684" y="224724"/>
                </a:lnTo>
                <a:lnTo>
                  <a:pt x="58627" y="112805"/>
                </a:lnTo>
                <a:lnTo>
                  <a:pt x="164335" y="1696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2194764" y="4416502"/>
            <a:ext cx="324680" cy="392190"/>
          </a:xfrm>
          <a:custGeom>
            <a:rect b="b" l="l" r="r" t="t"/>
            <a:pathLst>
              <a:path extrusionOk="0" h="317563" w="262899">
                <a:moveTo>
                  <a:pt x="116091" y="159458"/>
                </a:moveTo>
                <a:lnTo>
                  <a:pt x="135522" y="0"/>
                </a:lnTo>
                <a:lnTo>
                  <a:pt x="167135" y="157201"/>
                </a:lnTo>
                <a:lnTo>
                  <a:pt x="262900" y="135969"/>
                </a:lnTo>
                <a:lnTo>
                  <a:pt x="197854" y="194243"/>
                </a:lnTo>
                <a:lnTo>
                  <a:pt x="259290" y="234448"/>
                </a:lnTo>
                <a:lnTo>
                  <a:pt x="182947" y="229934"/>
                </a:lnTo>
                <a:lnTo>
                  <a:pt x="186567" y="317563"/>
                </a:lnTo>
                <a:lnTo>
                  <a:pt x="139580" y="250708"/>
                </a:lnTo>
                <a:lnTo>
                  <a:pt x="46082" y="314849"/>
                </a:lnTo>
                <a:lnTo>
                  <a:pt x="101185" y="237611"/>
                </a:lnTo>
                <a:lnTo>
                  <a:pt x="8582" y="263805"/>
                </a:lnTo>
                <a:lnTo>
                  <a:pt x="80410" y="209150"/>
                </a:lnTo>
                <a:lnTo>
                  <a:pt x="0" y="165335"/>
                </a:lnTo>
                <a:lnTo>
                  <a:pt x="116091" y="1594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593150" y="4217752"/>
            <a:ext cx="241760" cy="247219"/>
          </a:xfrm>
          <a:custGeom>
            <a:rect b="b" l="l" r="r" t="t"/>
            <a:pathLst>
              <a:path extrusionOk="0" h="200177" w="195757">
                <a:moveTo>
                  <a:pt x="78524" y="86268"/>
                </a:moveTo>
                <a:lnTo>
                  <a:pt x="89030" y="0"/>
                </a:lnTo>
                <a:lnTo>
                  <a:pt x="117786" y="91792"/>
                </a:lnTo>
                <a:lnTo>
                  <a:pt x="195758" y="98431"/>
                </a:lnTo>
                <a:lnTo>
                  <a:pt x="118339" y="133826"/>
                </a:lnTo>
                <a:lnTo>
                  <a:pt x="106175" y="200177"/>
                </a:lnTo>
                <a:lnTo>
                  <a:pt x="85706" y="126082"/>
                </a:lnTo>
                <a:lnTo>
                  <a:pt x="0" y="116129"/>
                </a:lnTo>
                <a:lnTo>
                  <a:pt x="78524" y="862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776546" y="3748756"/>
            <a:ext cx="256853" cy="267946"/>
          </a:xfrm>
          <a:custGeom>
            <a:rect b="b" l="l" r="r" t="t"/>
            <a:pathLst>
              <a:path extrusionOk="0" h="216960" w="207978">
                <a:moveTo>
                  <a:pt x="83448" y="92431"/>
                </a:moveTo>
                <a:lnTo>
                  <a:pt x="100136" y="0"/>
                </a:lnTo>
                <a:lnTo>
                  <a:pt x="122597" y="94993"/>
                </a:lnTo>
                <a:lnTo>
                  <a:pt x="207979" y="95641"/>
                </a:lnTo>
                <a:lnTo>
                  <a:pt x="129016" y="134150"/>
                </a:lnTo>
                <a:lnTo>
                  <a:pt x="118748" y="216961"/>
                </a:lnTo>
                <a:lnTo>
                  <a:pt x="93069" y="142494"/>
                </a:lnTo>
                <a:lnTo>
                  <a:pt x="0" y="127092"/>
                </a:lnTo>
                <a:lnTo>
                  <a:pt x="83448" y="924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-15498" y="-6"/>
            <a:ext cx="1165465" cy="951278"/>
          </a:xfrm>
          <a:custGeom>
            <a:rect b="b" l="l" r="r" t="t"/>
            <a:pathLst>
              <a:path extrusionOk="0" h="458447" w="561670">
                <a:moveTo>
                  <a:pt x="0" y="455771"/>
                </a:moveTo>
                <a:cubicBezTo>
                  <a:pt x="0" y="455771"/>
                  <a:pt x="90583" y="466853"/>
                  <a:pt x="143742" y="443918"/>
                </a:cubicBezTo>
                <a:cubicBezTo>
                  <a:pt x="186185" y="425603"/>
                  <a:pt x="246840" y="395777"/>
                  <a:pt x="278035" y="325597"/>
                </a:cubicBezTo>
                <a:cubicBezTo>
                  <a:pt x="306991" y="260435"/>
                  <a:pt x="245583" y="77935"/>
                  <a:pt x="170145" y="134930"/>
                </a:cubicBezTo>
                <a:cubicBezTo>
                  <a:pt x="83191" y="200628"/>
                  <a:pt x="221085" y="312227"/>
                  <a:pt x="339852" y="290562"/>
                </a:cubicBezTo>
                <a:cubicBezTo>
                  <a:pt x="425453" y="274949"/>
                  <a:pt x="561670" y="176965"/>
                  <a:pt x="561670" y="0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1452871" y="-88786"/>
            <a:ext cx="731177" cy="710024"/>
          </a:xfrm>
          <a:custGeom>
            <a:rect b="b" l="l" r="r" t="t"/>
            <a:pathLst>
              <a:path extrusionOk="0" h="213541" w="219903">
                <a:moveTo>
                  <a:pt x="0" y="0"/>
                </a:moveTo>
                <a:cubicBezTo>
                  <a:pt x="0" y="0"/>
                  <a:pt x="20335" y="73252"/>
                  <a:pt x="67199" y="129196"/>
                </a:cubicBezTo>
                <a:cubicBezTo>
                  <a:pt x="123177" y="196020"/>
                  <a:pt x="219903" y="213542"/>
                  <a:pt x="219903" y="213542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9758077" y="-9662"/>
            <a:ext cx="2425967" cy="1654769"/>
          </a:xfrm>
          <a:custGeom>
            <a:rect b="b" l="l" r="r" t="t"/>
            <a:pathLst>
              <a:path extrusionOk="0" h="497675" w="729614">
                <a:moveTo>
                  <a:pt x="0" y="0"/>
                </a:moveTo>
                <a:cubicBezTo>
                  <a:pt x="0" y="0"/>
                  <a:pt x="78971" y="85344"/>
                  <a:pt x="190852" y="106646"/>
                </a:cubicBezTo>
                <a:cubicBezTo>
                  <a:pt x="266500" y="121049"/>
                  <a:pt x="365617" y="105567"/>
                  <a:pt x="428853" y="154706"/>
                </a:cubicBezTo>
                <a:cubicBezTo>
                  <a:pt x="550954" y="249583"/>
                  <a:pt x="492957" y="407134"/>
                  <a:pt x="554441" y="463545"/>
                </a:cubicBezTo>
                <a:cubicBezTo>
                  <a:pt x="621239" y="524840"/>
                  <a:pt x="729615" y="484872"/>
                  <a:pt x="729615" y="484872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>
            <p:ph type="title"/>
          </p:nvPr>
        </p:nvSpPr>
        <p:spPr>
          <a:xfrm>
            <a:off x="1051650" y="1565950"/>
            <a:ext cx="5322600" cy="13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" type="body"/>
          </p:nvPr>
        </p:nvSpPr>
        <p:spPr>
          <a:xfrm>
            <a:off x="1051625" y="2970250"/>
            <a:ext cx="53226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9" name="Google Shape;49;p3"/>
          <p:cNvSpPr/>
          <p:nvPr>
            <p:ph idx="2" type="pic"/>
          </p:nvPr>
        </p:nvSpPr>
        <p:spPr>
          <a:xfrm>
            <a:off x="6484000" y="1067625"/>
            <a:ext cx="4619700" cy="46197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50" name="Google Shape;50;p3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51" name="Google Shape;51;p3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oogle Shape;60;p3"/>
          <p:cNvGrpSpPr/>
          <p:nvPr/>
        </p:nvGrpSpPr>
        <p:grpSpPr>
          <a:xfrm rot="10800000">
            <a:off x="592106" y="1842259"/>
            <a:ext cx="3408720" cy="4491885"/>
            <a:chOff x="8049931" y="545347"/>
            <a:chExt cx="3408720" cy="4491885"/>
          </a:xfrm>
        </p:grpSpPr>
        <p:sp>
          <p:nvSpPr>
            <p:cNvPr id="61" name="Google Shape;61;p3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751258" y="10273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0613907" y="49823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0238806" y="38905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" name="Google Shape;72;p3"/>
          <p:cNvSpPr/>
          <p:nvPr/>
        </p:nvSpPr>
        <p:spPr>
          <a:xfrm flipH="1" rot="544560">
            <a:off x="135953" y="-626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 flipH="1" rot="5400000">
            <a:off x="5821824" y="-941594"/>
            <a:ext cx="886564" cy="2769755"/>
          </a:xfrm>
          <a:custGeom>
            <a:rect b="b" l="l" r="r" t="t"/>
            <a:pathLst>
              <a:path extrusionOk="0" h="1156474" w="370173">
                <a:moveTo>
                  <a:pt x="370173" y="0"/>
                </a:moveTo>
                <a:cubicBezTo>
                  <a:pt x="370173" y="0"/>
                  <a:pt x="50143" y="97574"/>
                  <a:pt x="11509" y="286217"/>
                </a:cubicBezTo>
                <a:cubicBezTo>
                  <a:pt x="-51918" y="595903"/>
                  <a:pt x="165738" y="584816"/>
                  <a:pt x="203867" y="642299"/>
                </a:cubicBezTo>
                <a:cubicBezTo>
                  <a:pt x="267675" y="738511"/>
                  <a:pt x="82452" y="750684"/>
                  <a:pt x="112713" y="1007002"/>
                </a:cubicBezTo>
                <a:cubicBezTo>
                  <a:pt x="136030" y="1204417"/>
                  <a:pt x="370173" y="1149439"/>
                  <a:pt x="370173" y="1149439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 flipH="1" rot="5400000">
            <a:off x="5960709" y="-805978"/>
            <a:ext cx="608785" cy="2064085"/>
          </a:xfrm>
          <a:custGeom>
            <a:rect b="b" l="l" r="r" t="t"/>
            <a:pathLst>
              <a:path extrusionOk="0" h="861831" w="254190">
                <a:moveTo>
                  <a:pt x="225092" y="0"/>
                </a:moveTo>
                <a:cubicBezTo>
                  <a:pt x="225092" y="0"/>
                  <a:pt x="-14890" y="69694"/>
                  <a:pt x="731" y="239106"/>
                </a:cubicBezTo>
                <a:cubicBezTo>
                  <a:pt x="11361" y="354416"/>
                  <a:pt x="249486" y="383610"/>
                  <a:pt x="254144" y="513683"/>
                </a:cubicBezTo>
                <a:cubicBezTo>
                  <a:pt x="257544" y="608676"/>
                  <a:pt x="73435" y="668150"/>
                  <a:pt x="78702" y="784260"/>
                </a:cubicBezTo>
                <a:cubicBezTo>
                  <a:pt x="82217" y="861794"/>
                  <a:pt x="225092" y="861832"/>
                  <a:pt x="225092" y="861832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3"/>
          <p:cNvGrpSpPr/>
          <p:nvPr/>
        </p:nvGrpSpPr>
        <p:grpSpPr>
          <a:xfrm flipH="1" rot="5400000">
            <a:off x="7367696" y="387031"/>
            <a:ext cx="1976297" cy="2107524"/>
            <a:chOff x="9566121" y="586906"/>
            <a:chExt cx="1976297" cy="2107524"/>
          </a:xfrm>
        </p:grpSpPr>
        <p:sp>
          <p:nvSpPr>
            <p:cNvPr id="76" name="Google Shape;76;p3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Six columns">
  <p:cSld name="CUSTOM_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4"/>
          <p:cNvGrpSpPr/>
          <p:nvPr/>
        </p:nvGrpSpPr>
        <p:grpSpPr>
          <a:xfrm>
            <a:off x="9718521" y="434506"/>
            <a:ext cx="1976297" cy="2107524"/>
            <a:chOff x="9566121" y="586906"/>
            <a:chExt cx="1976297" cy="2107524"/>
          </a:xfrm>
        </p:grpSpPr>
        <p:sp>
          <p:nvSpPr>
            <p:cNvPr id="87" name="Google Shape;87;p4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4"/>
          <p:cNvSpPr txBox="1"/>
          <p:nvPr>
            <p:ph type="title"/>
          </p:nvPr>
        </p:nvSpPr>
        <p:spPr>
          <a:xfrm>
            <a:off x="1024288" y="751875"/>
            <a:ext cx="101433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7" name="Google Shape;97;p4"/>
          <p:cNvSpPr txBox="1"/>
          <p:nvPr>
            <p:ph idx="1" type="body"/>
          </p:nvPr>
        </p:nvSpPr>
        <p:spPr>
          <a:xfrm>
            <a:off x="1024288" y="2742369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8" name="Google Shape;98;p4"/>
          <p:cNvSpPr txBox="1"/>
          <p:nvPr>
            <p:ph idx="2" type="body"/>
          </p:nvPr>
        </p:nvSpPr>
        <p:spPr>
          <a:xfrm>
            <a:off x="4605448" y="2742369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9" name="Google Shape;99;p4"/>
          <p:cNvSpPr txBox="1"/>
          <p:nvPr>
            <p:ph idx="3" type="body"/>
          </p:nvPr>
        </p:nvSpPr>
        <p:spPr>
          <a:xfrm>
            <a:off x="1024288" y="4783426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0" name="Google Shape;100;p4"/>
          <p:cNvSpPr txBox="1"/>
          <p:nvPr>
            <p:ph idx="4" type="body"/>
          </p:nvPr>
        </p:nvSpPr>
        <p:spPr>
          <a:xfrm>
            <a:off x="4605448" y="4783426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1" name="Google Shape;101;p4"/>
          <p:cNvSpPr txBox="1"/>
          <p:nvPr>
            <p:ph idx="5" type="title"/>
          </p:nvPr>
        </p:nvSpPr>
        <p:spPr>
          <a:xfrm>
            <a:off x="1024288" y="2046599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2" name="Google Shape;102;p4"/>
          <p:cNvSpPr txBox="1"/>
          <p:nvPr>
            <p:ph idx="6" type="title"/>
          </p:nvPr>
        </p:nvSpPr>
        <p:spPr>
          <a:xfrm>
            <a:off x="4605448" y="2046599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3" name="Google Shape;103;p4"/>
          <p:cNvSpPr txBox="1"/>
          <p:nvPr>
            <p:ph idx="7" type="title"/>
          </p:nvPr>
        </p:nvSpPr>
        <p:spPr>
          <a:xfrm>
            <a:off x="1024288" y="4087657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4" name="Google Shape;104;p4"/>
          <p:cNvSpPr txBox="1"/>
          <p:nvPr>
            <p:ph idx="8" type="title"/>
          </p:nvPr>
        </p:nvSpPr>
        <p:spPr>
          <a:xfrm>
            <a:off x="4605448" y="4087657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5" name="Google Shape;105;p4"/>
          <p:cNvSpPr txBox="1"/>
          <p:nvPr>
            <p:ph idx="9" type="body"/>
          </p:nvPr>
        </p:nvSpPr>
        <p:spPr>
          <a:xfrm>
            <a:off x="8186608" y="2742369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6" name="Google Shape;106;p4"/>
          <p:cNvSpPr txBox="1"/>
          <p:nvPr>
            <p:ph idx="13" type="body"/>
          </p:nvPr>
        </p:nvSpPr>
        <p:spPr>
          <a:xfrm>
            <a:off x="8186608" y="4783426"/>
            <a:ext cx="29811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7" name="Google Shape;107;p4"/>
          <p:cNvSpPr txBox="1"/>
          <p:nvPr>
            <p:ph idx="14" type="title"/>
          </p:nvPr>
        </p:nvSpPr>
        <p:spPr>
          <a:xfrm>
            <a:off x="8186608" y="2046599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8" name="Google Shape;108;p4"/>
          <p:cNvSpPr txBox="1"/>
          <p:nvPr>
            <p:ph idx="15" type="title"/>
          </p:nvPr>
        </p:nvSpPr>
        <p:spPr>
          <a:xfrm>
            <a:off x="8186608" y="4087657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9" name="Google Shape;109;p4"/>
          <p:cNvSpPr/>
          <p:nvPr/>
        </p:nvSpPr>
        <p:spPr>
          <a:xfrm>
            <a:off x="11514480" y="303503"/>
            <a:ext cx="394176" cy="382772"/>
          </a:xfrm>
          <a:custGeom>
            <a:rect b="b" l="l" r="r" t="t"/>
            <a:pathLst>
              <a:path extrusionOk="0" h="213541" w="219903">
                <a:moveTo>
                  <a:pt x="0" y="0"/>
                </a:moveTo>
                <a:cubicBezTo>
                  <a:pt x="0" y="0"/>
                  <a:pt x="20335" y="73252"/>
                  <a:pt x="67199" y="129196"/>
                </a:cubicBezTo>
                <a:cubicBezTo>
                  <a:pt x="123177" y="196020"/>
                  <a:pt x="219903" y="213542"/>
                  <a:pt x="219903" y="213542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10600826" y="303496"/>
            <a:ext cx="1307833" cy="892082"/>
          </a:xfrm>
          <a:custGeom>
            <a:rect b="b" l="l" r="r" t="t"/>
            <a:pathLst>
              <a:path extrusionOk="0" h="497675" w="729614">
                <a:moveTo>
                  <a:pt x="0" y="0"/>
                </a:moveTo>
                <a:cubicBezTo>
                  <a:pt x="0" y="0"/>
                  <a:pt x="78971" y="85344"/>
                  <a:pt x="190852" y="106646"/>
                </a:cubicBezTo>
                <a:cubicBezTo>
                  <a:pt x="266500" y="121049"/>
                  <a:pt x="365617" y="105567"/>
                  <a:pt x="428853" y="154706"/>
                </a:cubicBezTo>
                <a:cubicBezTo>
                  <a:pt x="550954" y="249583"/>
                  <a:pt x="492957" y="407134"/>
                  <a:pt x="554441" y="463545"/>
                </a:cubicBezTo>
                <a:cubicBezTo>
                  <a:pt x="621239" y="524840"/>
                  <a:pt x="729615" y="484872"/>
                  <a:pt x="729615" y="484872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4"/>
          <p:cNvGrpSpPr/>
          <p:nvPr/>
        </p:nvGrpSpPr>
        <p:grpSpPr>
          <a:xfrm rot="-5400000">
            <a:off x="-41639" y="680414"/>
            <a:ext cx="2861279" cy="2107469"/>
            <a:chOff x="8049931" y="545347"/>
            <a:chExt cx="3408720" cy="2510685"/>
          </a:xfrm>
        </p:grpSpPr>
        <p:sp>
          <p:nvSpPr>
            <p:cNvPr id="112" name="Google Shape;112;p4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275426" y="5792550"/>
            <a:ext cx="4156880" cy="763525"/>
          </a:xfrm>
          <a:custGeom>
            <a:rect b="b" l="l" r="r" t="t"/>
            <a:pathLst>
              <a:path extrusionOk="0" h="180716" w="983877">
                <a:moveTo>
                  <a:pt x="0" y="177993"/>
                </a:moveTo>
                <a:cubicBezTo>
                  <a:pt x="28070" y="155190"/>
                  <a:pt x="85849" y="115242"/>
                  <a:pt x="117300" y="97268"/>
                </a:cubicBezTo>
                <a:cubicBezTo>
                  <a:pt x="221437" y="37765"/>
                  <a:pt x="343700" y="7409"/>
                  <a:pt x="463591" y="12620"/>
                </a:cubicBezTo>
                <a:cubicBezTo>
                  <a:pt x="498348" y="14134"/>
                  <a:pt x="679913" y="37613"/>
                  <a:pt x="666264" y="101440"/>
                </a:cubicBezTo>
                <a:cubicBezTo>
                  <a:pt x="653767" y="159904"/>
                  <a:pt x="574605" y="136930"/>
                  <a:pt x="596027" y="72665"/>
                </a:cubicBezTo>
                <a:cubicBezTo>
                  <a:pt x="606971" y="39823"/>
                  <a:pt x="674075" y="-19632"/>
                  <a:pt x="800852" y="6428"/>
                </a:cubicBezTo>
                <a:cubicBezTo>
                  <a:pt x="998591" y="47062"/>
                  <a:pt x="983618" y="180717"/>
                  <a:pt x="983618" y="180717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/>
          <p:nvPr>
            <p:ph type="title"/>
          </p:nvPr>
        </p:nvSpPr>
        <p:spPr>
          <a:xfrm>
            <a:off x="2401350" y="2774050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25" name="Google Shape;125;p5"/>
          <p:cNvSpPr txBox="1"/>
          <p:nvPr>
            <p:ph idx="1" type="body"/>
          </p:nvPr>
        </p:nvSpPr>
        <p:spPr>
          <a:xfrm>
            <a:off x="2401350" y="4857700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126" name="Google Shape;126;p5"/>
          <p:cNvGrpSpPr/>
          <p:nvPr/>
        </p:nvGrpSpPr>
        <p:grpSpPr>
          <a:xfrm flipH="1" rot="10800000">
            <a:off x="310249" y="297158"/>
            <a:ext cx="2530490" cy="1990579"/>
            <a:chOff x="8322894" y="3913150"/>
            <a:chExt cx="3367252" cy="2648807"/>
          </a:xfrm>
        </p:grpSpPr>
        <p:sp>
          <p:nvSpPr>
            <p:cNvPr id="127" name="Google Shape;127;p5"/>
            <p:cNvSpPr/>
            <p:nvPr/>
          </p:nvSpPr>
          <p:spPr>
            <a:xfrm>
              <a:off x="9038105" y="5156143"/>
              <a:ext cx="1940981" cy="1405142"/>
            </a:xfrm>
            <a:custGeom>
              <a:rect b="b" l="l" r="r" t="t"/>
              <a:pathLst>
                <a:path extrusionOk="0" h="665944" w="919896">
                  <a:moveTo>
                    <a:pt x="0" y="665716"/>
                  </a:moveTo>
                  <a:cubicBezTo>
                    <a:pt x="0" y="665716"/>
                    <a:pt x="16711" y="4528"/>
                    <a:pt x="398441" y="33"/>
                  </a:cubicBezTo>
                  <a:cubicBezTo>
                    <a:pt x="857232" y="-5378"/>
                    <a:pt x="919897" y="665944"/>
                    <a:pt x="919897" y="665944"/>
                  </a:cubicBezTo>
                  <a:lnTo>
                    <a:pt x="647206" y="665944"/>
                  </a:lnTo>
                  <a:cubicBezTo>
                    <a:pt x="647206" y="665944"/>
                    <a:pt x="620517" y="366974"/>
                    <a:pt x="448876" y="384471"/>
                  </a:cubicBezTo>
                  <a:cubicBezTo>
                    <a:pt x="290323" y="400644"/>
                    <a:pt x="295371" y="665944"/>
                    <a:pt x="295371" y="665944"/>
                  </a:cubicBezTo>
                  <a:lnTo>
                    <a:pt x="0" y="6657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8844659" y="4500239"/>
              <a:ext cx="2408063" cy="2061400"/>
            </a:xfrm>
            <a:custGeom>
              <a:rect b="b" l="l" r="r" t="t"/>
              <a:pathLst>
                <a:path extrusionOk="0" h="976967" w="1141262">
                  <a:moveTo>
                    <a:pt x="315" y="976635"/>
                  </a:moveTo>
                  <a:cubicBezTo>
                    <a:pt x="315" y="976635"/>
                    <a:pt x="-29858" y="18677"/>
                    <a:pt x="500173" y="236"/>
                  </a:cubicBezTo>
                  <a:cubicBezTo>
                    <a:pt x="1011627" y="-17566"/>
                    <a:pt x="1141263" y="976968"/>
                    <a:pt x="1141263" y="976968"/>
                  </a:cubicBezTo>
                  <a:lnTo>
                    <a:pt x="994063" y="976968"/>
                  </a:lnTo>
                  <a:cubicBezTo>
                    <a:pt x="994063" y="976968"/>
                    <a:pt x="924093" y="311790"/>
                    <a:pt x="500687" y="335592"/>
                  </a:cubicBezTo>
                  <a:cubicBezTo>
                    <a:pt x="118654" y="357071"/>
                    <a:pt x="120803" y="976968"/>
                    <a:pt x="120803" y="976968"/>
                  </a:cubicBezTo>
                  <a:lnTo>
                    <a:pt x="315" y="9766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8322894" y="3913150"/>
              <a:ext cx="3367252" cy="2648807"/>
            </a:xfrm>
            <a:custGeom>
              <a:rect b="b" l="l" r="r" t="t"/>
              <a:pathLst>
                <a:path extrusionOk="0" h="1255359" w="1595854">
                  <a:moveTo>
                    <a:pt x="2900" y="1254931"/>
                  </a:moveTo>
                  <a:cubicBezTo>
                    <a:pt x="2900" y="1254931"/>
                    <a:pt x="-85447" y="32788"/>
                    <a:pt x="713173" y="660"/>
                  </a:cubicBezTo>
                  <a:cubicBezTo>
                    <a:pt x="1557764" y="-33316"/>
                    <a:pt x="1595855" y="1255360"/>
                    <a:pt x="1595855" y="1255360"/>
                  </a:cubicBezTo>
                  <a:lnTo>
                    <a:pt x="1388677" y="1255360"/>
                  </a:lnTo>
                  <a:cubicBezTo>
                    <a:pt x="1388677" y="1255360"/>
                    <a:pt x="1229447" y="268579"/>
                    <a:pt x="747587" y="299478"/>
                  </a:cubicBezTo>
                  <a:cubicBezTo>
                    <a:pt x="217519" y="333464"/>
                    <a:pt x="251995" y="1255360"/>
                    <a:pt x="251995" y="1255360"/>
                  </a:cubicBezTo>
                  <a:lnTo>
                    <a:pt x="2900" y="1254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5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131" name="Google Shape;131;p5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5"/>
          <p:cNvGrpSpPr/>
          <p:nvPr/>
        </p:nvGrpSpPr>
        <p:grpSpPr>
          <a:xfrm rot="10800000">
            <a:off x="341109" y="3238283"/>
            <a:ext cx="1940181" cy="3278646"/>
            <a:chOff x="9769467" y="362561"/>
            <a:chExt cx="1940181" cy="3278646"/>
          </a:xfrm>
        </p:grpSpPr>
        <p:sp>
          <p:nvSpPr>
            <p:cNvPr id="141" name="Google Shape;141;p5"/>
            <p:cNvSpPr/>
            <p:nvPr/>
          </p:nvSpPr>
          <p:spPr>
            <a:xfrm>
              <a:off x="9769467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11305608" y="36256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11081455" y="302915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0668826" y="1989822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10928748" y="7122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10112006" y="1974440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5"/>
          <p:cNvGrpSpPr/>
          <p:nvPr/>
        </p:nvGrpSpPr>
        <p:grpSpPr>
          <a:xfrm flipH="1" rot="5400000">
            <a:off x="7367696" y="387031"/>
            <a:ext cx="1976297" cy="2107524"/>
            <a:chOff x="9566121" y="586906"/>
            <a:chExt cx="1976297" cy="2107524"/>
          </a:xfrm>
        </p:grpSpPr>
        <p:sp>
          <p:nvSpPr>
            <p:cNvPr id="153" name="Google Shape;153;p5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" name="Google Shape;162;p5"/>
          <p:cNvSpPr/>
          <p:nvPr/>
        </p:nvSpPr>
        <p:spPr>
          <a:xfrm flipH="1" rot="2247896">
            <a:off x="10416399" y="3234197"/>
            <a:ext cx="1051226" cy="4293839"/>
          </a:xfrm>
          <a:custGeom>
            <a:rect b="b" l="l" r="r" t="t"/>
            <a:pathLst>
              <a:path extrusionOk="0" h="2123446" w="519866">
                <a:moveTo>
                  <a:pt x="0" y="2123446"/>
                </a:moveTo>
                <a:cubicBezTo>
                  <a:pt x="0" y="2123446"/>
                  <a:pt x="266424" y="2083794"/>
                  <a:pt x="381676" y="1832162"/>
                </a:cubicBezTo>
                <a:cubicBezTo>
                  <a:pt x="516979" y="1536744"/>
                  <a:pt x="322469" y="1444524"/>
                  <a:pt x="316144" y="1230125"/>
                </a:cubicBezTo>
                <a:cubicBezTo>
                  <a:pt x="309591" y="1008107"/>
                  <a:pt x="719080" y="664559"/>
                  <a:pt x="394773" y="299218"/>
                </a:cubicBezTo>
                <a:cubicBezTo>
                  <a:pt x="213522" y="95021"/>
                  <a:pt x="0" y="0"/>
                  <a:pt x="0" y="0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/>
          <p:nvPr/>
        </p:nvSpPr>
        <p:spPr>
          <a:xfrm flipH="1" rot="2247896">
            <a:off x="10820708" y="3848554"/>
            <a:ext cx="589528" cy="3441846"/>
          </a:xfrm>
          <a:custGeom>
            <a:rect b="b" l="l" r="r" t="t"/>
            <a:pathLst>
              <a:path extrusionOk="0" h="1702107" w="291541">
                <a:moveTo>
                  <a:pt x="10706" y="1702108"/>
                </a:moveTo>
                <a:cubicBezTo>
                  <a:pt x="10706" y="1702108"/>
                  <a:pt x="204902" y="1570768"/>
                  <a:pt x="222580" y="1411595"/>
                </a:cubicBezTo>
                <a:cubicBezTo>
                  <a:pt x="242821" y="1229249"/>
                  <a:pt x="92878" y="1102042"/>
                  <a:pt x="76410" y="927059"/>
                </a:cubicBezTo>
                <a:cubicBezTo>
                  <a:pt x="62322" y="777411"/>
                  <a:pt x="291541" y="544554"/>
                  <a:pt x="291541" y="402098"/>
                </a:cubicBezTo>
                <a:cubicBezTo>
                  <a:pt x="291541" y="68780"/>
                  <a:pt x="0" y="0"/>
                  <a:pt x="0" y="0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 flipH="1" rot="2247896">
            <a:off x="11137530" y="4389918"/>
            <a:ext cx="419810" cy="2723409"/>
          </a:xfrm>
          <a:custGeom>
            <a:rect b="b" l="l" r="r" t="t"/>
            <a:pathLst>
              <a:path extrusionOk="0" h="1346816" w="207610">
                <a:moveTo>
                  <a:pt x="54342" y="1346816"/>
                </a:moveTo>
                <a:cubicBezTo>
                  <a:pt x="54342" y="1346816"/>
                  <a:pt x="175557" y="1228430"/>
                  <a:pt x="173214" y="1109120"/>
                </a:cubicBezTo>
                <a:cubicBezTo>
                  <a:pt x="170423" y="966883"/>
                  <a:pt x="11499" y="916181"/>
                  <a:pt x="850" y="752970"/>
                </a:cubicBezTo>
                <a:cubicBezTo>
                  <a:pt x="-14809" y="513131"/>
                  <a:pt x="190921" y="402488"/>
                  <a:pt x="206942" y="229924"/>
                </a:cubicBezTo>
                <a:cubicBezTo>
                  <a:pt x="218791" y="102327"/>
                  <a:pt x="69087" y="0"/>
                  <a:pt x="69087" y="0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 flipH="1">
            <a:off x="11026531" y="-60156"/>
            <a:ext cx="1165465" cy="951278"/>
          </a:xfrm>
          <a:custGeom>
            <a:rect b="b" l="l" r="r" t="t"/>
            <a:pathLst>
              <a:path extrusionOk="0" h="458447" w="561670">
                <a:moveTo>
                  <a:pt x="0" y="455771"/>
                </a:moveTo>
                <a:cubicBezTo>
                  <a:pt x="0" y="455771"/>
                  <a:pt x="90583" y="466853"/>
                  <a:pt x="143742" y="443918"/>
                </a:cubicBezTo>
                <a:cubicBezTo>
                  <a:pt x="186185" y="425603"/>
                  <a:pt x="246840" y="395777"/>
                  <a:pt x="278035" y="325597"/>
                </a:cubicBezTo>
                <a:cubicBezTo>
                  <a:pt x="306991" y="260435"/>
                  <a:pt x="245583" y="77935"/>
                  <a:pt x="170145" y="134930"/>
                </a:cubicBezTo>
                <a:cubicBezTo>
                  <a:pt x="83191" y="200628"/>
                  <a:pt x="221085" y="312227"/>
                  <a:pt x="339852" y="290562"/>
                </a:cubicBezTo>
                <a:cubicBezTo>
                  <a:pt x="425453" y="274949"/>
                  <a:pt x="561670" y="176965"/>
                  <a:pt x="561670" y="0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Two columns">
  <p:cSld name="CUSTOM_4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8" name="Google Shape;168;p6"/>
          <p:cNvSpPr txBox="1"/>
          <p:nvPr>
            <p:ph idx="1" type="body"/>
          </p:nvPr>
        </p:nvSpPr>
        <p:spPr>
          <a:xfrm>
            <a:off x="1467675" y="1957460"/>
            <a:ext cx="43518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9" name="Google Shape;169;p6"/>
          <p:cNvSpPr txBox="1"/>
          <p:nvPr>
            <p:ph idx="2" type="body"/>
          </p:nvPr>
        </p:nvSpPr>
        <p:spPr>
          <a:xfrm>
            <a:off x="6372214" y="1943075"/>
            <a:ext cx="43521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>
            <a:off x="287036" y="586906"/>
            <a:ext cx="2338837" cy="4067111"/>
            <a:chOff x="9566121" y="586906"/>
            <a:chExt cx="2338837" cy="4067111"/>
          </a:xfrm>
        </p:grpSpPr>
        <p:sp>
          <p:nvSpPr>
            <p:cNvPr id="171" name="Google Shape;171;p6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11389359" y="34223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11064689" y="4261827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11610825" y="1041627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6"/>
          <p:cNvGrpSpPr/>
          <p:nvPr/>
        </p:nvGrpSpPr>
        <p:grpSpPr>
          <a:xfrm flipH="1" rot="10800000">
            <a:off x="9910705" y="3238283"/>
            <a:ext cx="1940181" cy="3278646"/>
            <a:chOff x="9769467" y="362561"/>
            <a:chExt cx="1940181" cy="3278646"/>
          </a:xfrm>
        </p:grpSpPr>
        <p:sp>
          <p:nvSpPr>
            <p:cNvPr id="181" name="Google Shape;181;p6"/>
            <p:cNvSpPr/>
            <p:nvPr/>
          </p:nvSpPr>
          <p:spPr>
            <a:xfrm>
              <a:off x="9769467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1305608" y="36256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11081455" y="302915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10668826" y="1989822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0928748" y="7122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10112006" y="1974440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6"/>
          <p:cNvGrpSpPr/>
          <p:nvPr/>
        </p:nvGrpSpPr>
        <p:grpSpPr>
          <a:xfrm rot="-5400000">
            <a:off x="1024544" y="-233731"/>
            <a:ext cx="3223634" cy="4507103"/>
            <a:chOff x="8363425" y="-1812673"/>
            <a:chExt cx="3223634" cy="4507103"/>
          </a:xfrm>
        </p:grpSpPr>
        <p:sp>
          <p:nvSpPr>
            <p:cNvPr id="193" name="Google Shape;193;p6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11071459" y="-16143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9736239" y="-1812673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8363425" y="-1322123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10001096" y="-96824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6"/>
          <p:cNvSpPr/>
          <p:nvPr/>
        </p:nvSpPr>
        <p:spPr>
          <a:xfrm>
            <a:off x="-5" y="4761125"/>
            <a:ext cx="5964087" cy="2096554"/>
          </a:xfrm>
          <a:custGeom>
            <a:rect b="b" l="l" r="r" t="t"/>
            <a:pathLst>
              <a:path extrusionOk="0" h="898844" w="1920801">
                <a:moveTo>
                  <a:pt x="0" y="349471"/>
                </a:moveTo>
                <a:cubicBezTo>
                  <a:pt x="0" y="349471"/>
                  <a:pt x="207416" y="73779"/>
                  <a:pt x="337823" y="8133"/>
                </a:cubicBezTo>
                <a:cubicBezTo>
                  <a:pt x="481708" y="-64305"/>
                  <a:pt x="638213" y="370845"/>
                  <a:pt x="787184" y="375769"/>
                </a:cubicBezTo>
                <a:cubicBezTo>
                  <a:pt x="970131" y="381808"/>
                  <a:pt x="984704" y="288606"/>
                  <a:pt x="1119664" y="340031"/>
                </a:cubicBezTo>
                <a:cubicBezTo>
                  <a:pt x="1194311" y="368473"/>
                  <a:pt x="1293057" y="574842"/>
                  <a:pt x="1379134" y="610865"/>
                </a:cubicBezTo>
                <a:cubicBezTo>
                  <a:pt x="1521828" y="670568"/>
                  <a:pt x="1554223" y="563498"/>
                  <a:pt x="1666437" y="640679"/>
                </a:cubicBezTo>
                <a:cubicBezTo>
                  <a:pt x="1763868" y="707687"/>
                  <a:pt x="1920802" y="898844"/>
                  <a:pt x="1920802" y="898844"/>
                </a:cubicBezTo>
                <a:lnTo>
                  <a:pt x="12382" y="888043"/>
                </a:lnTo>
                <a:lnTo>
                  <a:pt x="0" y="3494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-5" y="5421702"/>
            <a:ext cx="5174284" cy="1436106"/>
          </a:xfrm>
          <a:custGeom>
            <a:rect b="b" l="l" r="r" t="t"/>
            <a:pathLst>
              <a:path extrusionOk="0" h="615694" w="1666436">
                <a:moveTo>
                  <a:pt x="0" y="239380"/>
                </a:moveTo>
                <a:cubicBezTo>
                  <a:pt x="0" y="239380"/>
                  <a:pt x="179946" y="50538"/>
                  <a:pt x="293084" y="5570"/>
                </a:cubicBezTo>
                <a:cubicBezTo>
                  <a:pt x="417909" y="-44046"/>
                  <a:pt x="553698" y="254030"/>
                  <a:pt x="682943" y="257392"/>
                </a:cubicBezTo>
                <a:cubicBezTo>
                  <a:pt x="841657" y="261535"/>
                  <a:pt x="854307" y="197689"/>
                  <a:pt x="971388" y="232922"/>
                </a:cubicBezTo>
                <a:cubicBezTo>
                  <a:pt x="1036148" y="252401"/>
                  <a:pt x="1121826" y="393762"/>
                  <a:pt x="1196492" y="418431"/>
                </a:cubicBezTo>
                <a:cubicBezTo>
                  <a:pt x="1320299" y="459331"/>
                  <a:pt x="1348397" y="385989"/>
                  <a:pt x="1445752" y="438853"/>
                </a:cubicBezTo>
                <a:cubicBezTo>
                  <a:pt x="1530277" y="484754"/>
                  <a:pt x="1666437" y="615694"/>
                  <a:pt x="1666437" y="615694"/>
                </a:cubicBezTo>
                <a:lnTo>
                  <a:pt x="10744" y="608293"/>
                </a:lnTo>
                <a:lnTo>
                  <a:pt x="0" y="2393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-5" y="5999243"/>
            <a:ext cx="3925506" cy="858677"/>
          </a:xfrm>
          <a:custGeom>
            <a:rect b="b" l="l" r="r" t="t"/>
            <a:pathLst>
              <a:path extrusionOk="0" h="368136" w="1264253">
                <a:moveTo>
                  <a:pt x="0" y="143137"/>
                </a:moveTo>
                <a:cubicBezTo>
                  <a:pt x="0" y="143137"/>
                  <a:pt x="136522" y="30219"/>
                  <a:pt x="222352" y="3329"/>
                </a:cubicBezTo>
                <a:cubicBezTo>
                  <a:pt x="317049" y="-26332"/>
                  <a:pt x="420071" y="151891"/>
                  <a:pt x="518122" y="153900"/>
                </a:cubicBezTo>
                <a:cubicBezTo>
                  <a:pt x="638527" y="156377"/>
                  <a:pt x="648128" y="118201"/>
                  <a:pt x="736949" y="139270"/>
                </a:cubicBezTo>
                <a:cubicBezTo>
                  <a:pt x="786079" y="150919"/>
                  <a:pt x="851078" y="235434"/>
                  <a:pt x="907732" y="250189"/>
                </a:cubicBezTo>
                <a:cubicBezTo>
                  <a:pt x="1001659" y="274649"/>
                  <a:pt x="1022975" y="230786"/>
                  <a:pt x="1096833" y="262400"/>
                </a:cubicBezTo>
                <a:cubicBezTo>
                  <a:pt x="1160955" y="289851"/>
                  <a:pt x="1264253" y="368137"/>
                  <a:pt x="1264253" y="368137"/>
                </a:cubicBezTo>
                <a:lnTo>
                  <a:pt x="8154" y="363717"/>
                </a:lnTo>
                <a:lnTo>
                  <a:pt x="0" y="1431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 flipH="1">
            <a:off x="10886001" y="5804"/>
            <a:ext cx="1306000" cy="1230504"/>
          </a:xfrm>
          <a:custGeom>
            <a:rect b="b" l="l" r="r" t="t"/>
            <a:pathLst>
              <a:path extrusionOk="0" h="447863" w="475774">
                <a:moveTo>
                  <a:pt x="0" y="416495"/>
                </a:moveTo>
                <a:cubicBezTo>
                  <a:pt x="0" y="416495"/>
                  <a:pt x="81277" y="462992"/>
                  <a:pt x="154810" y="442766"/>
                </a:cubicBezTo>
                <a:cubicBezTo>
                  <a:pt x="228352" y="422539"/>
                  <a:pt x="243421" y="363254"/>
                  <a:pt x="258594" y="322086"/>
                </a:cubicBezTo>
                <a:cubicBezTo>
                  <a:pt x="289465" y="238338"/>
                  <a:pt x="210255" y="72066"/>
                  <a:pt x="156953" y="133146"/>
                </a:cubicBezTo>
                <a:cubicBezTo>
                  <a:pt x="103661" y="194226"/>
                  <a:pt x="287865" y="282394"/>
                  <a:pt x="355730" y="270378"/>
                </a:cubicBezTo>
                <a:cubicBezTo>
                  <a:pt x="522037" y="240932"/>
                  <a:pt x="467068" y="0"/>
                  <a:pt x="467068" y="0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One column">
  <p:cSld name="CUSTOM_5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11080981" y="2052408"/>
            <a:ext cx="834617" cy="3251273"/>
          </a:xfrm>
          <a:custGeom>
            <a:rect b="b" l="l" r="r" t="t"/>
            <a:pathLst>
              <a:path extrusionOk="0" h="1923830" w="493856">
                <a:moveTo>
                  <a:pt x="493856" y="0"/>
                </a:moveTo>
                <a:cubicBezTo>
                  <a:pt x="493856" y="0"/>
                  <a:pt x="139460" y="178013"/>
                  <a:pt x="139460" y="459372"/>
                </a:cubicBezTo>
                <a:cubicBezTo>
                  <a:pt x="139460" y="678447"/>
                  <a:pt x="308767" y="669446"/>
                  <a:pt x="308767" y="853612"/>
                </a:cubicBezTo>
                <a:cubicBezTo>
                  <a:pt x="308767" y="1015965"/>
                  <a:pt x="112847" y="1127131"/>
                  <a:pt x="45134" y="1272245"/>
                </a:cubicBezTo>
                <a:cubicBezTo>
                  <a:pt x="-90807" y="1563538"/>
                  <a:pt x="123677" y="1923831"/>
                  <a:pt x="123677" y="1923831"/>
                </a:cubicBezTo>
              </a:path>
            </a:pathLst>
          </a:custGeom>
          <a:noFill/>
          <a:ln cap="rnd" cmpd="sng" w="331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11426371" y="2361574"/>
            <a:ext cx="553840" cy="2871925"/>
          </a:xfrm>
          <a:custGeom>
            <a:rect b="b" l="l" r="r" t="t"/>
            <a:pathLst>
              <a:path extrusionOk="0" h="1699364" w="327716">
                <a:moveTo>
                  <a:pt x="298617" y="0"/>
                </a:moveTo>
                <a:cubicBezTo>
                  <a:pt x="298617" y="0"/>
                  <a:pt x="136492" y="74628"/>
                  <a:pt x="113527" y="223247"/>
                </a:cubicBezTo>
                <a:cubicBezTo>
                  <a:pt x="90563" y="371865"/>
                  <a:pt x="327716" y="443151"/>
                  <a:pt x="327716" y="636022"/>
                </a:cubicBezTo>
                <a:cubicBezTo>
                  <a:pt x="327716" y="831561"/>
                  <a:pt x="94830" y="840572"/>
                  <a:pt x="10191" y="1236983"/>
                </a:cubicBezTo>
                <a:cubicBezTo>
                  <a:pt x="-40349" y="1473670"/>
                  <a:pt x="113527" y="1699365"/>
                  <a:pt x="113527" y="1699365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11721488" y="4144004"/>
            <a:ext cx="194117" cy="820716"/>
          </a:xfrm>
          <a:custGeom>
            <a:rect b="b" l="l" r="r" t="t"/>
            <a:pathLst>
              <a:path extrusionOk="0" h="485631" w="114862">
                <a:moveTo>
                  <a:pt x="114862" y="485632"/>
                </a:moveTo>
                <a:cubicBezTo>
                  <a:pt x="114862" y="485632"/>
                  <a:pt x="0" y="411937"/>
                  <a:pt x="0" y="250612"/>
                </a:cubicBezTo>
                <a:cubicBezTo>
                  <a:pt x="0" y="89297"/>
                  <a:pt x="114862" y="0"/>
                  <a:pt x="114862" y="0"/>
                </a:cubicBezTo>
              </a:path>
            </a:pathLst>
          </a:custGeom>
          <a:noFill/>
          <a:ln cap="rnd" cmpd="sng" w="331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12" name="Google Shape;212;p7"/>
          <p:cNvSpPr txBox="1"/>
          <p:nvPr>
            <p:ph idx="1" type="body"/>
          </p:nvPr>
        </p:nvSpPr>
        <p:spPr>
          <a:xfrm>
            <a:off x="1696550" y="2112400"/>
            <a:ext cx="7794000" cy="34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213" name="Google Shape;213;p7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214" name="Google Shape;214;p7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" name="Google Shape;223;p7"/>
          <p:cNvGrpSpPr/>
          <p:nvPr/>
        </p:nvGrpSpPr>
        <p:grpSpPr>
          <a:xfrm rot="10800000">
            <a:off x="341109" y="3238283"/>
            <a:ext cx="1940181" cy="3278646"/>
            <a:chOff x="9769467" y="362561"/>
            <a:chExt cx="1940181" cy="3278646"/>
          </a:xfrm>
        </p:grpSpPr>
        <p:sp>
          <p:nvSpPr>
            <p:cNvPr id="224" name="Google Shape;224;p7"/>
            <p:cNvSpPr/>
            <p:nvPr/>
          </p:nvSpPr>
          <p:spPr>
            <a:xfrm>
              <a:off x="9769467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11305608" y="36256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11081455" y="302915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10668826" y="1989822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10928748" y="7122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10112006" y="1974440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Google Shape;235;p7"/>
          <p:cNvGrpSpPr/>
          <p:nvPr/>
        </p:nvGrpSpPr>
        <p:grpSpPr>
          <a:xfrm flipH="1" rot="5400000">
            <a:off x="8445985" y="-735898"/>
            <a:ext cx="2020937" cy="4308741"/>
            <a:chOff x="9566121" y="-1614311"/>
            <a:chExt cx="2020937" cy="4308741"/>
          </a:xfrm>
        </p:grpSpPr>
        <p:sp>
          <p:nvSpPr>
            <p:cNvPr id="236" name="Google Shape;236;p7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11071459" y="-16143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" name="Google Shape;245;p7"/>
          <p:cNvSpPr/>
          <p:nvPr/>
        </p:nvSpPr>
        <p:spPr>
          <a:xfrm flipH="1">
            <a:off x="6227913" y="4761125"/>
            <a:ext cx="5964087" cy="2096554"/>
          </a:xfrm>
          <a:custGeom>
            <a:rect b="b" l="l" r="r" t="t"/>
            <a:pathLst>
              <a:path extrusionOk="0" h="898844" w="1920801">
                <a:moveTo>
                  <a:pt x="0" y="349471"/>
                </a:moveTo>
                <a:cubicBezTo>
                  <a:pt x="0" y="349471"/>
                  <a:pt x="207416" y="73779"/>
                  <a:pt x="337823" y="8133"/>
                </a:cubicBezTo>
                <a:cubicBezTo>
                  <a:pt x="481708" y="-64305"/>
                  <a:pt x="638213" y="370845"/>
                  <a:pt x="787184" y="375769"/>
                </a:cubicBezTo>
                <a:cubicBezTo>
                  <a:pt x="970131" y="381808"/>
                  <a:pt x="984704" y="288606"/>
                  <a:pt x="1119664" y="340031"/>
                </a:cubicBezTo>
                <a:cubicBezTo>
                  <a:pt x="1194311" y="368473"/>
                  <a:pt x="1293057" y="574842"/>
                  <a:pt x="1379134" y="610865"/>
                </a:cubicBezTo>
                <a:cubicBezTo>
                  <a:pt x="1521828" y="670568"/>
                  <a:pt x="1554223" y="563498"/>
                  <a:pt x="1666437" y="640679"/>
                </a:cubicBezTo>
                <a:cubicBezTo>
                  <a:pt x="1763868" y="707687"/>
                  <a:pt x="1920802" y="898844"/>
                  <a:pt x="1920802" y="898844"/>
                </a:cubicBezTo>
                <a:lnTo>
                  <a:pt x="12382" y="888043"/>
                </a:lnTo>
                <a:lnTo>
                  <a:pt x="0" y="3494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"/>
          <p:cNvSpPr/>
          <p:nvPr/>
        </p:nvSpPr>
        <p:spPr>
          <a:xfrm flipH="1">
            <a:off x="7017716" y="5421702"/>
            <a:ext cx="5174284" cy="1436106"/>
          </a:xfrm>
          <a:custGeom>
            <a:rect b="b" l="l" r="r" t="t"/>
            <a:pathLst>
              <a:path extrusionOk="0" h="615694" w="1666436">
                <a:moveTo>
                  <a:pt x="0" y="239380"/>
                </a:moveTo>
                <a:cubicBezTo>
                  <a:pt x="0" y="239380"/>
                  <a:pt x="179946" y="50538"/>
                  <a:pt x="293084" y="5570"/>
                </a:cubicBezTo>
                <a:cubicBezTo>
                  <a:pt x="417909" y="-44046"/>
                  <a:pt x="553698" y="254030"/>
                  <a:pt x="682943" y="257392"/>
                </a:cubicBezTo>
                <a:cubicBezTo>
                  <a:pt x="841657" y="261535"/>
                  <a:pt x="854307" y="197689"/>
                  <a:pt x="971388" y="232922"/>
                </a:cubicBezTo>
                <a:cubicBezTo>
                  <a:pt x="1036148" y="252401"/>
                  <a:pt x="1121826" y="393762"/>
                  <a:pt x="1196492" y="418431"/>
                </a:cubicBezTo>
                <a:cubicBezTo>
                  <a:pt x="1320299" y="459331"/>
                  <a:pt x="1348397" y="385989"/>
                  <a:pt x="1445752" y="438853"/>
                </a:cubicBezTo>
                <a:cubicBezTo>
                  <a:pt x="1530277" y="484754"/>
                  <a:pt x="1666437" y="615694"/>
                  <a:pt x="1666437" y="615694"/>
                </a:cubicBezTo>
                <a:lnTo>
                  <a:pt x="10744" y="608293"/>
                </a:lnTo>
                <a:lnTo>
                  <a:pt x="0" y="2393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/>
          <p:nvPr/>
        </p:nvSpPr>
        <p:spPr>
          <a:xfrm flipH="1">
            <a:off x="8266495" y="5999243"/>
            <a:ext cx="3925506" cy="858677"/>
          </a:xfrm>
          <a:custGeom>
            <a:rect b="b" l="l" r="r" t="t"/>
            <a:pathLst>
              <a:path extrusionOk="0" h="368136" w="1264253">
                <a:moveTo>
                  <a:pt x="0" y="143137"/>
                </a:moveTo>
                <a:cubicBezTo>
                  <a:pt x="0" y="143137"/>
                  <a:pt x="136522" y="30219"/>
                  <a:pt x="222352" y="3329"/>
                </a:cubicBezTo>
                <a:cubicBezTo>
                  <a:pt x="317049" y="-26332"/>
                  <a:pt x="420071" y="151891"/>
                  <a:pt x="518122" y="153900"/>
                </a:cubicBezTo>
                <a:cubicBezTo>
                  <a:pt x="638527" y="156377"/>
                  <a:pt x="648128" y="118201"/>
                  <a:pt x="736949" y="139270"/>
                </a:cubicBezTo>
                <a:cubicBezTo>
                  <a:pt x="786079" y="150919"/>
                  <a:pt x="851078" y="235434"/>
                  <a:pt x="907732" y="250189"/>
                </a:cubicBezTo>
                <a:cubicBezTo>
                  <a:pt x="1001659" y="274649"/>
                  <a:pt x="1022975" y="230786"/>
                  <a:pt x="1096833" y="262400"/>
                </a:cubicBezTo>
                <a:cubicBezTo>
                  <a:pt x="1160955" y="289851"/>
                  <a:pt x="1264253" y="368137"/>
                  <a:pt x="1264253" y="368137"/>
                </a:cubicBezTo>
                <a:lnTo>
                  <a:pt x="8154" y="363717"/>
                </a:lnTo>
                <a:lnTo>
                  <a:pt x="0" y="1431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7"/>
          <p:cNvSpPr/>
          <p:nvPr/>
        </p:nvSpPr>
        <p:spPr>
          <a:xfrm>
            <a:off x="-5" y="5804"/>
            <a:ext cx="1306000" cy="1230504"/>
          </a:xfrm>
          <a:custGeom>
            <a:rect b="b" l="l" r="r" t="t"/>
            <a:pathLst>
              <a:path extrusionOk="0" h="447863" w="475774">
                <a:moveTo>
                  <a:pt x="0" y="416495"/>
                </a:moveTo>
                <a:cubicBezTo>
                  <a:pt x="0" y="416495"/>
                  <a:pt x="81277" y="462992"/>
                  <a:pt x="154810" y="442766"/>
                </a:cubicBezTo>
                <a:cubicBezTo>
                  <a:pt x="228352" y="422539"/>
                  <a:pt x="243421" y="363254"/>
                  <a:pt x="258594" y="322086"/>
                </a:cubicBezTo>
                <a:cubicBezTo>
                  <a:pt x="289465" y="238338"/>
                  <a:pt x="210255" y="72066"/>
                  <a:pt x="156953" y="133146"/>
                </a:cubicBezTo>
                <a:cubicBezTo>
                  <a:pt x="103661" y="194226"/>
                  <a:pt x="287865" y="282394"/>
                  <a:pt x="355730" y="270378"/>
                </a:cubicBezTo>
                <a:cubicBezTo>
                  <a:pt x="522037" y="240932"/>
                  <a:pt x="467068" y="0"/>
                  <a:pt x="467068" y="0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Big Title">
  <p:cSld name="CUSTOM_6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"/>
          <p:cNvSpPr txBox="1"/>
          <p:nvPr>
            <p:ph type="title"/>
          </p:nvPr>
        </p:nvSpPr>
        <p:spPr>
          <a:xfrm>
            <a:off x="548250" y="1758425"/>
            <a:ext cx="11095500" cy="24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251" name="Google Shape;251;p8"/>
          <p:cNvSpPr txBox="1"/>
          <p:nvPr>
            <p:ph idx="1" type="subTitle"/>
          </p:nvPr>
        </p:nvSpPr>
        <p:spPr>
          <a:xfrm>
            <a:off x="548250" y="3896525"/>
            <a:ext cx="110955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252" name="Google Shape;252;p8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253" name="Google Shape;253;p8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2" name="Google Shape;262;p8"/>
          <p:cNvGrpSpPr/>
          <p:nvPr/>
        </p:nvGrpSpPr>
        <p:grpSpPr>
          <a:xfrm rot="10800000">
            <a:off x="592106" y="3823459"/>
            <a:ext cx="3408720" cy="2510685"/>
            <a:chOff x="8049931" y="545347"/>
            <a:chExt cx="3408720" cy="2510685"/>
          </a:xfrm>
        </p:grpSpPr>
        <p:sp>
          <p:nvSpPr>
            <p:cNvPr id="263" name="Google Shape;263;p8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8751258" y="10273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8"/>
          <p:cNvSpPr/>
          <p:nvPr/>
        </p:nvSpPr>
        <p:spPr>
          <a:xfrm flipH="1" rot="544560">
            <a:off x="135953" y="-626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5" name="Google Shape;275;p8"/>
          <p:cNvGrpSpPr/>
          <p:nvPr/>
        </p:nvGrpSpPr>
        <p:grpSpPr>
          <a:xfrm flipH="1" rot="5400000">
            <a:off x="7367696" y="387031"/>
            <a:ext cx="1976297" cy="2107524"/>
            <a:chOff x="9566121" y="586906"/>
            <a:chExt cx="1976297" cy="2107524"/>
          </a:xfrm>
        </p:grpSpPr>
        <p:sp>
          <p:nvSpPr>
            <p:cNvPr id="276" name="Google Shape;276;p8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8"/>
          <p:cNvGrpSpPr/>
          <p:nvPr/>
        </p:nvGrpSpPr>
        <p:grpSpPr>
          <a:xfrm>
            <a:off x="4830699" y="4570283"/>
            <a:ext cx="2530490" cy="1990579"/>
            <a:chOff x="8322894" y="3913150"/>
            <a:chExt cx="3367252" cy="2648807"/>
          </a:xfrm>
        </p:grpSpPr>
        <p:sp>
          <p:nvSpPr>
            <p:cNvPr id="286" name="Google Shape;286;p8"/>
            <p:cNvSpPr/>
            <p:nvPr/>
          </p:nvSpPr>
          <p:spPr>
            <a:xfrm>
              <a:off x="9038105" y="5156143"/>
              <a:ext cx="1940981" cy="1405142"/>
            </a:xfrm>
            <a:custGeom>
              <a:rect b="b" l="l" r="r" t="t"/>
              <a:pathLst>
                <a:path extrusionOk="0" h="665944" w="919896">
                  <a:moveTo>
                    <a:pt x="0" y="665716"/>
                  </a:moveTo>
                  <a:cubicBezTo>
                    <a:pt x="0" y="665716"/>
                    <a:pt x="16711" y="4528"/>
                    <a:pt x="398441" y="33"/>
                  </a:cubicBezTo>
                  <a:cubicBezTo>
                    <a:pt x="857232" y="-5378"/>
                    <a:pt x="919897" y="665944"/>
                    <a:pt x="919897" y="665944"/>
                  </a:cubicBezTo>
                  <a:lnTo>
                    <a:pt x="647206" y="665944"/>
                  </a:lnTo>
                  <a:cubicBezTo>
                    <a:pt x="647206" y="665944"/>
                    <a:pt x="620517" y="366974"/>
                    <a:pt x="448876" y="384471"/>
                  </a:cubicBezTo>
                  <a:cubicBezTo>
                    <a:pt x="290323" y="400644"/>
                    <a:pt x="295371" y="665944"/>
                    <a:pt x="295371" y="665944"/>
                  </a:cubicBezTo>
                  <a:lnTo>
                    <a:pt x="0" y="6657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8844659" y="4500239"/>
              <a:ext cx="2408063" cy="2061400"/>
            </a:xfrm>
            <a:custGeom>
              <a:rect b="b" l="l" r="r" t="t"/>
              <a:pathLst>
                <a:path extrusionOk="0" h="976967" w="1141262">
                  <a:moveTo>
                    <a:pt x="315" y="976635"/>
                  </a:moveTo>
                  <a:cubicBezTo>
                    <a:pt x="315" y="976635"/>
                    <a:pt x="-29858" y="18677"/>
                    <a:pt x="500173" y="236"/>
                  </a:cubicBezTo>
                  <a:cubicBezTo>
                    <a:pt x="1011627" y="-17566"/>
                    <a:pt x="1141263" y="976968"/>
                    <a:pt x="1141263" y="976968"/>
                  </a:cubicBezTo>
                  <a:lnTo>
                    <a:pt x="994063" y="976968"/>
                  </a:lnTo>
                  <a:cubicBezTo>
                    <a:pt x="994063" y="976968"/>
                    <a:pt x="924093" y="311790"/>
                    <a:pt x="500687" y="335592"/>
                  </a:cubicBezTo>
                  <a:cubicBezTo>
                    <a:pt x="118654" y="357071"/>
                    <a:pt x="120803" y="976968"/>
                    <a:pt x="120803" y="976968"/>
                  </a:cubicBezTo>
                  <a:lnTo>
                    <a:pt x="315" y="9766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8322894" y="3913150"/>
              <a:ext cx="3367252" cy="2648807"/>
            </a:xfrm>
            <a:custGeom>
              <a:rect b="b" l="l" r="r" t="t"/>
              <a:pathLst>
                <a:path extrusionOk="0" h="1255359" w="1595854">
                  <a:moveTo>
                    <a:pt x="2900" y="1254931"/>
                  </a:moveTo>
                  <a:cubicBezTo>
                    <a:pt x="2900" y="1254931"/>
                    <a:pt x="-85447" y="32788"/>
                    <a:pt x="713173" y="660"/>
                  </a:cubicBezTo>
                  <a:cubicBezTo>
                    <a:pt x="1557764" y="-33316"/>
                    <a:pt x="1595855" y="1255360"/>
                    <a:pt x="1595855" y="1255360"/>
                  </a:cubicBezTo>
                  <a:lnTo>
                    <a:pt x="1388677" y="1255360"/>
                  </a:lnTo>
                  <a:cubicBezTo>
                    <a:pt x="1388677" y="1255360"/>
                    <a:pt x="1229447" y="268579"/>
                    <a:pt x="747587" y="299478"/>
                  </a:cubicBezTo>
                  <a:cubicBezTo>
                    <a:pt x="217519" y="333464"/>
                    <a:pt x="251995" y="1255360"/>
                    <a:pt x="251995" y="1255360"/>
                  </a:cubicBezTo>
                  <a:lnTo>
                    <a:pt x="2900" y="1254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_1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"/>
          <p:cNvSpPr txBox="1"/>
          <p:nvPr>
            <p:ph idx="1" type="subTitle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91" name="Google Shape;291;p9"/>
          <p:cNvSpPr txBox="1"/>
          <p:nvPr>
            <p:ph idx="2" type="subTitle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92" name="Google Shape;292;p9"/>
          <p:cNvSpPr txBox="1"/>
          <p:nvPr>
            <p:ph idx="3" type="subTitle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93" name="Google Shape;293;p9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4" name="Google Shape;294;p9"/>
          <p:cNvSpPr txBox="1"/>
          <p:nvPr>
            <p:ph idx="4" type="body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295" name="Google Shape;295;p9"/>
          <p:cNvSpPr txBox="1"/>
          <p:nvPr>
            <p:ph idx="5" type="body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296" name="Google Shape;296;p9"/>
          <p:cNvSpPr txBox="1"/>
          <p:nvPr>
            <p:ph idx="6" type="body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grpSp>
        <p:nvGrpSpPr>
          <p:cNvPr id="297" name="Google Shape;297;p9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298" name="Google Shape;298;p9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7" name="Google Shape;307;p9"/>
          <p:cNvGrpSpPr/>
          <p:nvPr/>
        </p:nvGrpSpPr>
        <p:grpSpPr>
          <a:xfrm rot="10800000">
            <a:off x="466075" y="1502436"/>
            <a:ext cx="1050215" cy="4448298"/>
            <a:chOff x="10534467" y="928757"/>
            <a:chExt cx="1050215" cy="4448298"/>
          </a:xfrm>
        </p:grpSpPr>
        <p:sp>
          <p:nvSpPr>
            <p:cNvPr id="308" name="Google Shape;308;p9"/>
            <p:cNvSpPr/>
            <p:nvPr/>
          </p:nvSpPr>
          <p:spPr>
            <a:xfrm>
              <a:off x="10534467" y="4082959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11086245" y="4919486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11081455" y="339845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10803051" y="2750322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0668823" y="5120818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11305619" y="45459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9" name="Google Shape;319;p9"/>
          <p:cNvGrpSpPr/>
          <p:nvPr/>
        </p:nvGrpSpPr>
        <p:grpSpPr>
          <a:xfrm flipH="1" rot="5400000">
            <a:off x="9234523" y="784248"/>
            <a:ext cx="2706045" cy="2042856"/>
            <a:chOff x="8836364" y="-1612461"/>
            <a:chExt cx="2706045" cy="2042856"/>
          </a:xfrm>
        </p:grpSpPr>
        <p:sp>
          <p:nvSpPr>
            <p:cNvPr id="320" name="Google Shape;320;p9"/>
            <p:cNvSpPr/>
            <p:nvPr/>
          </p:nvSpPr>
          <p:spPr>
            <a:xfrm rot="-222827">
              <a:off x="9984746" y="-1335542"/>
              <a:ext cx="56880" cy="56867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1351309" y="-956525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11210605" y="-43469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9185511" y="-89963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10266350" y="-639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11026809" y="-161246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8836364" y="-150319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10561975" y="183177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9231021" y="-5901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Text and Image">
  <p:cSld name="CUSTOM_9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"/>
          <p:cNvSpPr txBox="1"/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31" name="Google Shape;331;p10"/>
          <p:cNvSpPr txBox="1"/>
          <p:nvPr>
            <p:ph idx="1" type="subTitle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2" name="Google Shape;332;p10"/>
          <p:cNvSpPr/>
          <p:nvPr>
            <p:ph idx="2" type="pic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33" name="Google Shape;333;p10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334" name="Google Shape;334;p10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0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0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10"/>
          <p:cNvGrpSpPr/>
          <p:nvPr/>
        </p:nvGrpSpPr>
        <p:grpSpPr>
          <a:xfrm flipH="1" rot="5400000">
            <a:off x="9234523" y="784248"/>
            <a:ext cx="2706045" cy="2042856"/>
            <a:chOff x="8836364" y="-1612461"/>
            <a:chExt cx="2706045" cy="2042856"/>
          </a:xfrm>
        </p:grpSpPr>
        <p:sp>
          <p:nvSpPr>
            <p:cNvPr id="344" name="Google Shape;344;p10"/>
            <p:cNvSpPr/>
            <p:nvPr/>
          </p:nvSpPr>
          <p:spPr>
            <a:xfrm rot="-222827">
              <a:off x="9984746" y="-1335542"/>
              <a:ext cx="56880" cy="56867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0"/>
            <p:cNvSpPr/>
            <p:nvPr/>
          </p:nvSpPr>
          <p:spPr>
            <a:xfrm>
              <a:off x="11351309" y="-956525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11210605" y="-43469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0"/>
            <p:cNvSpPr/>
            <p:nvPr/>
          </p:nvSpPr>
          <p:spPr>
            <a:xfrm>
              <a:off x="9185511" y="-89963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10266350" y="-639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11026809" y="-161246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8836364" y="-150319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10561975" y="183177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9231021" y="-5901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3" name="Google Shape;353;p10"/>
          <p:cNvGrpSpPr/>
          <p:nvPr/>
        </p:nvGrpSpPr>
        <p:grpSpPr>
          <a:xfrm flipH="1">
            <a:off x="563648" y="685506"/>
            <a:ext cx="1976297" cy="2107524"/>
            <a:chOff x="9566121" y="586906"/>
            <a:chExt cx="1976297" cy="2107524"/>
          </a:xfrm>
        </p:grpSpPr>
        <p:sp>
          <p:nvSpPr>
            <p:cNvPr id="354" name="Google Shape;354;p10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0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10"/>
          <p:cNvGrpSpPr/>
          <p:nvPr/>
        </p:nvGrpSpPr>
        <p:grpSpPr>
          <a:xfrm rot="-5400000">
            <a:off x="-82746" y="1073859"/>
            <a:ext cx="3145300" cy="2100089"/>
            <a:chOff x="8397109" y="-1669694"/>
            <a:chExt cx="3145300" cy="2100089"/>
          </a:xfrm>
        </p:grpSpPr>
        <p:sp>
          <p:nvSpPr>
            <p:cNvPr id="363" name="Google Shape;363;p10"/>
            <p:cNvSpPr/>
            <p:nvPr/>
          </p:nvSpPr>
          <p:spPr>
            <a:xfrm rot="-222827">
              <a:off x="9984746" y="-1335542"/>
              <a:ext cx="56880" cy="56867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0"/>
            <p:cNvSpPr/>
            <p:nvPr/>
          </p:nvSpPr>
          <p:spPr>
            <a:xfrm>
              <a:off x="11351309" y="-956525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0"/>
            <p:cNvSpPr/>
            <p:nvPr/>
          </p:nvSpPr>
          <p:spPr>
            <a:xfrm>
              <a:off x="11210605" y="-43469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0"/>
            <p:cNvSpPr/>
            <p:nvPr/>
          </p:nvSpPr>
          <p:spPr>
            <a:xfrm>
              <a:off x="9185511" y="-89963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10266350" y="-639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11026809" y="-161246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8836364" y="-150319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10561975" y="183177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8397109" y="-16696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imeline">
  <p:cSld name="CUSTOM_14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"/>
          <p:cNvSpPr txBox="1"/>
          <p:nvPr>
            <p:ph idx="1" type="subTitle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74" name="Google Shape;374;p11"/>
          <p:cNvSpPr txBox="1"/>
          <p:nvPr>
            <p:ph idx="2" type="subTitle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75" name="Google Shape;375;p11"/>
          <p:cNvSpPr txBox="1"/>
          <p:nvPr>
            <p:ph idx="3" type="subTitle"/>
          </p:nvPr>
        </p:nvSpPr>
        <p:spPr>
          <a:xfrm>
            <a:off x="5135153" y="2316000"/>
            <a:ext cx="19977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76" name="Google Shape;376;p11"/>
          <p:cNvSpPr txBox="1"/>
          <p:nvPr>
            <p:ph idx="4" type="subTitle"/>
          </p:nvPr>
        </p:nvSpPr>
        <p:spPr>
          <a:xfrm>
            <a:off x="7494930" y="2316000"/>
            <a:ext cx="19977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77" name="Google Shape;377;p11"/>
          <p:cNvSpPr txBox="1"/>
          <p:nvPr>
            <p:ph idx="5" type="subTitle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378" name="Google Shape;378;p11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79" name="Google Shape;379;p11"/>
          <p:cNvSpPr txBox="1"/>
          <p:nvPr>
            <p:ph idx="6" type="body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0" name="Google Shape;380;p11"/>
          <p:cNvSpPr txBox="1"/>
          <p:nvPr>
            <p:ph idx="7" type="body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1" name="Google Shape;381;p11"/>
          <p:cNvSpPr txBox="1"/>
          <p:nvPr>
            <p:ph idx="8" type="body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2" name="Google Shape;382;p11"/>
          <p:cNvSpPr txBox="1"/>
          <p:nvPr>
            <p:ph idx="9" type="body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3" name="Google Shape;383;p11"/>
          <p:cNvSpPr txBox="1"/>
          <p:nvPr>
            <p:ph idx="13" type="body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grpSp>
        <p:nvGrpSpPr>
          <p:cNvPr id="384" name="Google Shape;384;p11"/>
          <p:cNvGrpSpPr/>
          <p:nvPr/>
        </p:nvGrpSpPr>
        <p:grpSpPr>
          <a:xfrm>
            <a:off x="9566121" y="586906"/>
            <a:ext cx="1976297" cy="2107524"/>
            <a:chOff x="9566121" y="586906"/>
            <a:chExt cx="1976297" cy="2107524"/>
          </a:xfrm>
        </p:grpSpPr>
        <p:sp>
          <p:nvSpPr>
            <p:cNvPr id="385" name="Google Shape;385;p11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3" name="Google Shape;393;p11"/>
          <p:cNvGrpSpPr/>
          <p:nvPr/>
        </p:nvGrpSpPr>
        <p:grpSpPr>
          <a:xfrm rot="10800000">
            <a:off x="366350" y="3823459"/>
            <a:ext cx="3634476" cy="2518454"/>
            <a:chOff x="8049931" y="537578"/>
            <a:chExt cx="3634476" cy="2518454"/>
          </a:xfrm>
        </p:grpSpPr>
        <p:sp>
          <p:nvSpPr>
            <p:cNvPr id="394" name="Google Shape;394;p11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10713830" y="537578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11369564" y="20327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p11"/>
          <p:cNvSpPr/>
          <p:nvPr/>
        </p:nvSpPr>
        <p:spPr>
          <a:xfrm flipH="1" rot="544560">
            <a:off x="135953" y="-626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5" name="Google Shape;405;p11"/>
          <p:cNvGrpSpPr/>
          <p:nvPr/>
        </p:nvGrpSpPr>
        <p:grpSpPr>
          <a:xfrm flipH="1" rot="5400000">
            <a:off x="8434105" y="-679378"/>
            <a:ext cx="1976297" cy="4240341"/>
            <a:chOff x="9566121" y="-1545911"/>
            <a:chExt cx="1976297" cy="4240341"/>
          </a:xfrm>
        </p:grpSpPr>
        <p:sp>
          <p:nvSpPr>
            <p:cNvPr id="406" name="Google Shape;406;p11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10969959" y="-15459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4" name="Google Shape;414;p11"/>
          <p:cNvSpPr/>
          <p:nvPr/>
        </p:nvSpPr>
        <p:spPr>
          <a:xfrm>
            <a:off x="3540549" y="305325"/>
            <a:ext cx="1901252" cy="492766"/>
          </a:xfrm>
          <a:custGeom>
            <a:rect b="b" l="l" r="r" t="t"/>
            <a:pathLst>
              <a:path extrusionOk="0" h="182337" w="703516">
                <a:moveTo>
                  <a:pt x="0" y="0"/>
                </a:moveTo>
                <a:cubicBezTo>
                  <a:pt x="0" y="0"/>
                  <a:pt x="215646" y="182337"/>
                  <a:pt x="410366" y="182337"/>
                </a:cubicBezTo>
                <a:cubicBezTo>
                  <a:pt x="642614" y="182337"/>
                  <a:pt x="703517" y="0"/>
                  <a:pt x="703517" y="0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Title and text left">
  <p:cSld name="CUSTOM_15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12"/>
          <p:cNvGrpSpPr/>
          <p:nvPr/>
        </p:nvGrpSpPr>
        <p:grpSpPr>
          <a:xfrm>
            <a:off x="10184565" y="621256"/>
            <a:ext cx="1669310" cy="2164014"/>
            <a:chOff x="10201084" y="586906"/>
            <a:chExt cx="1669310" cy="2164014"/>
          </a:xfrm>
        </p:grpSpPr>
        <p:sp>
          <p:nvSpPr>
            <p:cNvPr id="417" name="Google Shape;417;p12"/>
            <p:cNvSpPr/>
            <p:nvPr/>
          </p:nvSpPr>
          <p:spPr>
            <a:xfrm>
              <a:off x="11813519" y="11790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2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2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2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2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12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2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12"/>
            <p:cNvSpPr/>
            <p:nvPr/>
          </p:nvSpPr>
          <p:spPr>
            <a:xfrm>
              <a:off x="11601925" y="25037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12"/>
            <p:cNvSpPr/>
            <p:nvPr/>
          </p:nvSpPr>
          <p:spPr>
            <a:xfrm>
              <a:off x="10709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6" name="Google Shape;426;p12"/>
          <p:cNvGrpSpPr/>
          <p:nvPr/>
        </p:nvGrpSpPr>
        <p:grpSpPr>
          <a:xfrm flipH="1" rot="5400000">
            <a:off x="9102173" y="1625059"/>
            <a:ext cx="3909437" cy="1424626"/>
            <a:chOff x="7737321" y="-1789211"/>
            <a:chExt cx="3909437" cy="1424626"/>
          </a:xfrm>
        </p:grpSpPr>
        <p:sp>
          <p:nvSpPr>
            <p:cNvPr id="427" name="Google Shape;427;p12"/>
            <p:cNvSpPr/>
            <p:nvPr/>
          </p:nvSpPr>
          <p:spPr>
            <a:xfrm>
              <a:off x="9832319" y="-1411712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12"/>
            <p:cNvSpPr/>
            <p:nvPr/>
          </p:nvSpPr>
          <p:spPr>
            <a:xfrm>
              <a:off x="9134284" y="-12223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2"/>
            <p:cNvSpPr/>
            <p:nvPr/>
          </p:nvSpPr>
          <p:spPr>
            <a:xfrm>
              <a:off x="11485555" y="-42144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12"/>
            <p:cNvSpPr/>
            <p:nvPr/>
          </p:nvSpPr>
          <p:spPr>
            <a:xfrm>
              <a:off x="8605724" y="-1358806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12"/>
            <p:cNvSpPr/>
            <p:nvPr/>
          </p:nvSpPr>
          <p:spPr>
            <a:xfrm>
              <a:off x="8361350" y="-1782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12"/>
            <p:cNvSpPr/>
            <p:nvPr/>
          </p:nvSpPr>
          <p:spPr>
            <a:xfrm>
              <a:off x="11131159" y="-17892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12"/>
            <p:cNvSpPr/>
            <p:nvPr/>
          </p:nvSpPr>
          <p:spPr>
            <a:xfrm>
              <a:off x="8088739" y="-110754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12"/>
            <p:cNvSpPr/>
            <p:nvPr/>
          </p:nvSpPr>
          <p:spPr>
            <a:xfrm>
              <a:off x="8858725" y="-696698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12"/>
            <p:cNvSpPr/>
            <p:nvPr/>
          </p:nvSpPr>
          <p:spPr>
            <a:xfrm>
              <a:off x="7737321" y="-16228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12"/>
          <p:cNvSpPr txBox="1"/>
          <p:nvPr>
            <p:ph type="title"/>
          </p:nvPr>
        </p:nvSpPr>
        <p:spPr>
          <a:xfrm>
            <a:off x="876425" y="1981100"/>
            <a:ext cx="5581500" cy="126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37" name="Google Shape;437;p12"/>
          <p:cNvSpPr txBox="1"/>
          <p:nvPr>
            <p:ph idx="1" type="body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438" name="Google Shape;438;p12"/>
          <p:cNvGrpSpPr/>
          <p:nvPr/>
        </p:nvGrpSpPr>
        <p:grpSpPr>
          <a:xfrm>
            <a:off x="8234886" y="3956663"/>
            <a:ext cx="3957126" cy="2901339"/>
            <a:chOff x="7947586" y="3658763"/>
            <a:chExt cx="3957126" cy="2901339"/>
          </a:xfrm>
        </p:grpSpPr>
        <p:sp>
          <p:nvSpPr>
            <p:cNvPr id="439" name="Google Shape;439;p12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2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2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12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12"/>
          <p:cNvSpPr/>
          <p:nvPr/>
        </p:nvSpPr>
        <p:spPr>
          <a:xfrm flipH="1" rot="544560">
            <a:off x="147244" y="-26201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2"/>
          <p:cNvSpPr/>
          <p:nvPr/>
        </p:nvSpPr>
        <p:spPr>
          <a:xfrm rot="-5400000">
            <a:off x="5494904" y="-896569"/>
            <a:ext cx="886564" cy="2769755"/>
          </a:xfrm>
          <a:custGeom>
            <a:rect b="b" l="l" r="r" t="t"/>
            <a:pathLst>
              <a:path extrusionOk="0" h="1156474" w="370173">
                <a:moveTo>
                  <a:pt x="370173" y="0"/>
                </a:moveTo>
                <a:cubicBezTo>
                  <a:pt x="370173" y="0"/>
                  <a:pt x="50143" y="97574"/>
                  <a:pt x="11509" y="286217"/>
                </a:cubicBezTo>
                <a:cubicBezTo>
                  <a:pt x="-51918" y="595903"/>
                  <a:pt x="165738" y="584816"/>
                  <a:pt x="203867" y="642299"/>
                </a:cubicBezTo>
                <a:cubicBezTo>
                  <a:pt x="267675" y="738511"/>
                  <a:pt x="82452" y="750684"/>
                  <a:pt x="112713" y="1007002"/>
                </a:cubicBezTo>
                <a:cubicBezTo>
                  <a:pt x="136030" y="1204417"/>
                  <a:pt x="370173" y="1149439"/>
                  <a:pt x="370173" y="1149439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2"/>
          <p:cNvSpPr/>
          <p:nvPr/>
        </p:nvSpPr>
        <p:spPr>
          <a:xfrm rot="-5400000">
            <a:off x="5633798" y="-760953"/>
            <a:ext cx="608785" cy="2064085"/>
          </a:xfrm>
          <a:custGeom>
            <a:rect b="b" l="l" r="r" t="t"/>
            <a:pathLst>
              <a:path extrusionOk="0" h="861831" w="254190">
                <a:moveTo>
                  <a:pt x="225092" y="0"/>
                </a:moveTo>
                <a:cubicBezTo>
                  <a:pt x="225092" y="0"/>
                  <a:pt x="-14890" y="69694"/>
                  <a:pt x="731" y="239106"/>
                </a:cubicBezTo>
                <a:cubicBezTo>
                  <a:pt x="11361" y="354416"/>
                  <a:pt x="249486" y="383610"/>
                  <a:pt x="254144" y="513683"/>
                </a:cubicBezTo>
                <a:cubicBezTo>
                  <a:pt x="257544" y="608676"/>
                  <a:pt x="73435" y="668150"/>
                  <a:pt x="78702" y="784260"/>
                </a:cubicBezTo>
                <a:cubicBezTo>
                  <a:pt x="82217" y="861794"/>
                  <a:pt x="225092" y="861832"/>
                  <a:pt x="225092" y="861832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itle and text right">
  <p:cSld name="CUSTOM_16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13"/>
          <p:cNvGrpSpPr/>
          <p:nvPr/>
        </p:nvGrpSpPr>
        <p:grpSpPr>
          <a:xfrm flipH="1">
            <a:off x="381584" y="621256"/>
            <a:ext cx="1669310" cy="2164014"/>
            <a:chOff x="10201084" y="586906"/>
            <a:chExt cx="1669310" cy="2164014"/>
          </a:xfrm>
        </p:grpSpPr>
        <p:sp>
          <p:nvSpPr>
            <p:cNvPr id="448" name="Google Shape;448;p13"/>
            <p:cNvSpPr/>
            <p:nvPr/>
          </p:nvSpPr>
          <p:spPr>
            <a:xfrm>
              <a:off x="11813519" y="11790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11601925" y="25037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10709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7" name="Google Shape;457;p13"/>
          <p:cNvGrpSpPr/>
          <p:nvPr/>
        </p:nvGrpSpPr>
        <p:grpSpPr>
          <a:xfrm rot="-5400000">
            <a:off x="-776150" y="1625059"/>
            <a:ext cx="3909437" cy="1424626"/>
            <a:chOff x="7737321" y="-1789211"/>
            <a:chExt cx="3909437" cy="1424626"/>
          </a:xfrm>
        </p:grpSpPr>
        <p:sp>
          <p:nvSpPr>
            <p:cNvPr id="458" name="Google Shape;458;p13"/>
            <p:cNvSpPr/>
            <p:nvPr/>
          </p:nvSpPr>
          <p:spPr>
            <a:xfrm>
              <a:off x="9832319" y="-1411712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9134284" y="-12223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11485555" y="-42144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8605724" y="-1358806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8361350" y="-1782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11131159" y="-17892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3"/>
            <p:cNvSpPr/>
            <p:nvPr/>
          </p:nvSpPr>
          <p:spPr>
            <a:xfrm>
              <a:off x="8088739" y="-110754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3"/>
            <p:cNvSpPr/>
            <p:nvPr/>
          </p:nvSpPr>
          <p:spPr>
            <a:xfrm>
              <a:off x="8858725" y="-696698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3"/>
            <p:cNvSpPr/>
            <p:nvPr/>
          </p:nvSpPr>
          <p:spPr>
            <a:xfrm>
              <a:off x="7737321" y="-16228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13"/>
          <p:cNvSpPr txBox="1"/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68" name="Google Shape;468;p13"/>
          <p:cNvSpPr txBox="1"/>
          <p:nvPr>
            <p:ph idx="1" type="body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469" name="Google Shape;469;p13"/>
          <p:cNvGrpSpPr/>
          <p:nvPr/>
        </p:nvGrpSpPr>
        <p:grpSpPr>
          <a:xfrm flipH="1">
            <a:off x="11" y="3956663"/>
            <a:ext cx="3957126" cy="2901339"/>
            <a:chOff x="7947586" y="3658763"/>
            <a:chExt cx="3957126" cy="2901339"/>
          </a:xfrm>
        </p:grpSpPr>
        <p:sp>
          <p:nvSpPr>
            <p:cNvPr id="470" name="Google Shape;470;p13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13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3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3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4" name="Google Shape;474;p13"/>
          <p:cNvGrpSpPr/>
          <p:nvPr/>
        </p:nvGrpSpPr>
        <p:grpSpPr>
          <a:xfrm flipH="1" rot="10800000">
            <a:off x="8445156" y="3024961"/>
            <a:ext cx="3408720" cy="3377933"/>
            <a:chOff x="8049931" y="545347"/>
            <a:chExt cx="3408720" cy="3377933"/>
          </a:xfrm>
        </p:grpSpPr>
        <p:sp>
          <p:nvSpPr>
            <p:cNvPr id="475" name="Google Shape;475;p13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3"/>
            <p:cNvSpPr/>
            <p:nvPr/>
          </p:nvSpPr>
          <p:spPr>
            <a:xfrm>
              <a:off x="11037258" y="34657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3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3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3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13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13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13"/>
          <p:cNvSpPr/>
          <p:nvPr/>
        </p:nvSpPr>
        <p:spPr>
          <a:xfrm rot="-544560">
            <a:off x="11280403" y="-712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3"/>
          <p:cNvSpPr/>
          <p:nvPr/>
        </p:nvSpPr>
        <p:spPr>
          <a:xfrm flipH="1" rot="5400000">
            <a:off x="5821824" y="-941594"/>
            <a:ext cx="886564" cy="2769755"/>
          </a:xfrm>
          <a:custGeom>
            <a:rect b="b" l="l" r="r" t="t"/>
            <a:pathLst>
              <a:path extrusionOk="0" h="1156474" w="370173">
                <a:moveTo>
                  <a:pt x="370173" y="0"/>
                </a:moveTo>
                <a:cubicBezTo>
                  <a:pt x="370173" y="0"/>
                  <a:pt x="50143" y="97574"/>
                  <a:pt x="11509" y="286217"/>
                </a:cubicBezTo>
                <a:cubicBezTo>
                  <a:pt x="-51918" y="595903"/>
                  <a:pt x="165738" y="584816"/>
                  <a:pt x="203867" y="642299"/>
                </a:cubicBezTo>
                <a:cubicBezTo>
                  <a:pt x="267675" y="738511"/>
                  <a:pt x="82452" y="750684"/>
                  <a:pt x="112713" y="1007002"/>
                </a:cubicBezTo>
                <a:cubicBezTo>
                  <a:pt x="136030" y="1204417"/>
                  <a:pt x="370173" y="1149439"/>
                  <a:pt x="370173" y="1149439"/>
                </a:cubicBezTo>
              </a:path>
            </a:pathLst>
          </a:custGeom>
          <a:noFill/>
          <a:ln cap="rnd" cmpd="sng" w="331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3"/>
          <p:cNvSpPr/>
          <p:nvPr/>
        </p:nvSpPr>
        <p:spPr>
          <a:xfrm flipH="1" rot="5400000">
            <a:off x="5960709" y="-805978"/>
            <a:ext cx="608785" cy="2064085"/>
          </a:xfrm>
          <a:custGeom>
            <a:rect b="b" l="l" r="r" t="t"/>
            <a:pathLst>
              <a:path extrusionOk="0" h="861831" w="254190">
                <a:moveTo>
                  <a:pt x="225092" y="0"/>
                </a:moveTo>
                <a:cubicBezTo>
                  <a:pt x="225092" y="0"/>
                  <a:pt x="-14890" y="69694"/>
                  <a:pt x="731" y="239106"/>
                </a:cubicBezTo>
                <a:cubicBezTo>
                  <a:pt x="11361" y="354416"/>
                  <a:pt x="249486" y="383610"/>
                  <a:pt x="254144" y="513683"/>
                </a:cubicBezTo>
                <a:cubicBezTo>
                  <a:pt x="257544" y="608676"/>
                  <a:pt x="73435" y="668150"/>
                  <a:pt x="78702" y="784260"/>
                </a:cubicBezTo>
                <a:cubicBezTo>
                  <a:pt x="82217" y="861794"/>
                  <a:pt x="225092" y="861832"/>
                  <a:pt x="225092" y="861832"/>
                </a:cubicBezTo>
              </a:path>
            </a:pathLst>
          </a:custGeom>
          <a:noFill/>
          <a:ln cap="rnd" cmpd="sng" w="331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Just title">
  <p:cSld name="CUSTOM_22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4"/>
          <p:cNvSpPr txBox="1"/>
          <p:nvPr>
            <p:ph type="title"/>
          </p:nvPr>
        </p:nvSpPr>
        <p:spPr>
          <a:xfrm>
            <a:off x="415650" y="421101"/>
            <a:ext cx="113607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Certificate">
  <p:cSld name="CUSTOM_23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15"/>
          <p:cNvGrpSpPr/>
          <p:nvPr/>
        </p:nvGrpSpPr>
        <p:grpSpPr>
          <a:xfrm>
            <a:off x="10201084" y="586906"/>
            <a:ext cx="1669310" cy="2164014"/>
            <a:chOff x="10201084" y="586906"/>
            <a:chExt cx="1669310" cy="2164014"/>
          </a:xfrm>
        </p:grpSpPr>
        <p:sp>
          <p:nvSpPr>
            <p:cNvPr id="493" name="Google Shape;493;p15"/>
            <p:cNvSpPr/>
            <p:nvPr/>
          </p:nvSpPr>
          <p:spPr>
            <a:xfrm>
              <a:off x="11813519" y="11790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15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5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11601925" y="25037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15"/>
            <p:cNvSpPr/>
            <p:nvPr/>
          </p:nvSpPr>
          <p:spPr>
            <a:xfrm>
              <a:off x="10709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15"/>
          <p:cNvGrpSpPr/>
          <p:nvPr/>
        </p:nvGrpSpPr>
        <p:grpSpPr>
          <a:xfrm rot="10800000">
            <a:off x="592106" y="2956211"/>
            <a:ext cx="3408720" cy="3377933"/>
            <a:chOff x="8049931" y="545347"/>
            <a:chExt cx="3408720" cy="3377933"/>
          </a:xfrm>
        </p:grpSpPr>
        <p:sp>
          <p:nvSpPr>
            <p:cNvPr id="503" name="Google Shape;503;p15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11037258" y="34657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15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15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15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15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15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15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15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4" name="Google Shape;514;p15"/>
          <p:cNvSpPr/>
          <p:nvPr/>
        </p:nvSpPr>
        <p:spPr>
          <a:xfrm flipH="1" rot="544560">
            <a:off x="135953" y="-626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5" name="Google Shape;515;p15"/>
          <p:cNvGrpSpPr/>
          <p:nvPr/>
        </p:nvGrpSpPr>
        <p:grpSpPr>
          <a:xfrm flipH="1" rot="5400000">
            <a:off x="9118692" y="1590709"/>
            <a:ext cx="3909437" cy="1424626"/>
            <a:chOff x="7737321" y="-1789211"/>
            <a:chExt cx="3909437" cy="1424626"/>
          </a:xfrm>
        </p:grpSpPr>
        <p:sp>
          <p:nvSpPr>
            <p:cNvPr id="516" name="Google Shape;516;p15"/>
            <p:cNvSpPr/>
            <p:nvPr/>
          </p:nvSpPr>
          <p:spPr>
            <a:xfrm>
              <a:off x="9832319" y="-1411712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9134284" y="-12223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11485555" y="-421449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8605724" y="-1358806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15"/>
            <p:cNvSpPr/>
            <p:nvPr/>
          </p:nvSpPr>
          <p:spPr>
            <a:xfrm>
              <a:off x="8361350" y="-1782046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15"/>
            <p:cNvSpPr/>
            <p:nvPr/>
          </p:nvSpPr>
          <p:spPr>
            <a:xfrm>
              <a:off x="11131159" y="-178921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8088739" y="-1107548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15"/>
            <p:cNvSpPr/>
            <p:nvPr/>
          </p:nvSpPr>
          <p:spPr>
            <a:xfrm>
              <a:off x="8858725" y="-696698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15"/>
            <p:cNvSpPr/>
            <p:nvPr/>
          </p:nvSpPr>
          <p:spPr>
            <a:xfrm>
              <a:off x="7737321" y="-1622894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5" name="Google Shape;525;p15"/>
          <p:cNvGrpSpPr/>
          <p:nvPr/>
        </p:nvGrpSpPr>
        <p:grpSpPr>
          <a:xfrm>
            <a:off x="5139027" y="5055165"/>
            <a:ext cx="1913946" cy="1505582"/>
            <a:chOff x="8322894" y="3913150"/>
            <a:chExt cx="3367252" cy="2648807"/>
          </a:xfrm>
        </p:grpSpPr>
        <p:sp>
          <p:nvSpPr>
            <p:cNvPr id="526" name="Google Shape;526;p15"/>
            <p:cNvSpPr/>
            <p:nvPr/>
          </p:nvSpPr>
          <p:spPr>
            <a:xfrm>
              <a:off x="9038105" y="5156143"/>
              <a:ext cx="1940981" cy="1405142"/>
            </a:xfrm>
            <a:custGeom>
              <a:rect b="b" l="l" r="r" t="t"/>
              <a:pathLst>
                <a:path extrusionOk="0" h="665944" w="919896">
                  <a:moveTo>
                    <a:pt x="0" y="665716"/>
                  </a:moveTo>
                  <a:cubicBezTo>
                    <a:pt x="0" y="665716"/>
                    <a:pt x="16711" y="4528"/>
                    <a:pt x="398441" y="33"/>
                  </a:cubicBezTo>
                  <a:cubicBezTo>
                    <a:pt x="857232" y="-5378"/>
                    <a:pt x="919897" y="665944"/>
                    <a:pt x="919897" y="665944"/>
                  </a:cubicBezTo>
                  <a:lnTo>
                    <a:pt x="647206" y="665944"/>
                  </a:lnTo>
                  <a:cubicBezTo>
                    <a:pt x="647206" y="665944"/>
                    <a:pt x="620517" y="366974"/>
                    <a:pt x="448876" y="384471"/>
                  </a:cubicBezTo>
                  <a:cubicBezTo>
                    <a:pt x="290323" y="400644"/>
                    <a:pt x="295371" y="665944"/>
                    <a:pt x="295371" y="665944"/>
                  </a:cubicBezTo>
                  <a:lnTo>
                    <a:pt x="0" y="6657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15"/>
            <p:cNvSpPr/>
            <p:nvPr/>
          </p:nvSpPr>
          <p:spPr>
            <a:xfrm>
              <a:off x="8844659" y="4500239"/>
              <a:ext cx="2408063" cy="2061400"/>
            </a:xfrm>
            <a:custGeom>
              <a:rect b="b" l="l" r="r" t="t"/>
              <a:pathLst>
                <a:path extrusionOk="0" h="976967" w="1141262">
                  <a:moveTo>
                    <a:pt x="315" y="976635"/>
                  </a:moveTo>
                  <a:cubicBezTo>
                    <a:pt x="315" y="976635"/>
                    <a:pt x="-29858" y="18677"/>
                    <a:pt x="500173" y="236"/>
                  </a:cubicBezTo>
                  <a:cubicBezTo>
                    <a:pt x="1011627" y="-17566"/>
                    <a:pt x="1141263" y="976968"/>
                    <a:pt x="1141263" y="976968"/>
                  </a:cubicBezTo>
                  <a:lnTo>
                    <a:pt x="994063" y="976968"/>
                  </a:lnTo>
                  <a:cubicBezTo>
                    <a:pt x="994063" y="976968"/>
                    <a:pt x="924093" y="311790"/>
                    <a:pt x="500687" y="335592"/>
                  </a:cubicBezTo>
                  <a:cubicBezTo>
                    <a:pt x="118654" y="357071"/>
                    <a:pt x="120803" y="976968"/>
                    <a:pt x="120803" y="976968"/>
                  </a:cubicBezTo>
                  <a:lnTo>
                    <a:pt x="315" y="9766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15"/>
            <p:cNvSpPr/>
            <p:nvPr/>
          </p:nvSpPr>
          <p:spPr>
            <a:xfrm>
              <a:off x="8322894" y="3913150"/>
              <a:ext cx="3367252" cy="2648807"/>
            </a:xfrm>
            <a:custGeom>
              <a:rect b="b" l="l" r="r" t="t"/>
              <a:pathLst>
                <a:path extrusionOk="0" h="1255359" w="1595854">
                  <a:moveTo>
                    <a:pt x="2900" y="1254931"/>
                  </a:moveTo>
                  <a:cubicBezTo>
                    <a:pt x="2900" y="1254931"/>
                    <a:pt x="-85447" y="32788"/>
                    <a:pt x="713173" y="660"/>
                  </a:cubicBezTo>
                  <a:cubicBezTo>
                    <a:pt x="1557764" y="-33316"/>
                    <a:pt x="1595855" y="1255360"/>
                    <a:pt x="1595855" y="1255360"/>
                  </a:cubicBezTo>
                  <a:lnTo>
                    <a:pt x="1388677" y="1255360"/>
                  </a:lnTo>
                  <a:cubicBezTo>
                    <a:pt x="1388677" y="1255360"/>
                    <a:pt x="1229447" y="268579"/>
                    <a:pt x="747587" y="299478"/>
                  </a:cubicBezTo>
                  <a:cubicBezTo>
                    <a:pt x="217519" y="333464"/>
                    <a:pt x="251995" y="1255360"/>
                    <a:pt x="251995" y="1255360"/>
                  </a:cubicBezTo>
                  <a:lnTo>
                    <a:pt x="2900" y="1254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15"/>
          <p:cNvSpPr txBox="1"/>
          <p:nvPr>
            <p:ph type="title"/>
          </p:nvPr>
        </p:nvSpPr>
        <p:spPr>
          <a:xfrm>
            <a:off x="415650" y="941314"/>
            <a:ext cx="113607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530" name="Google Shape;530;p15"/>
          <p:cNvSpPr txBox="1"/>
          <p:nvPr>
            <p:ph idx="1" type="subTitle"/>
          </p:nvPr>
        </p:nvSpPr>
        <p:spPr>
          <a:xfrm>
            <a:off x="2187000" y="2682863"/>
            <a:ext cx="7818000" cy="945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531" name="Google Shape;531;p15"/>
          <p:cNvCxnSpPr/>
          <p:nvPr/>
        </p:nvCxnSpPr>
        <p:spPr>
          <a:xfrm>
            <a:off x="1783800" y="3262113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2" name="Google Shape;532;p15"/>
          <p:cNvSpPr txBox="1"/>
          <p:nvPr>
            <p:ph idx="2" type="subTitle"/>
          </p:nvPr>
        </p:nvSpPr>
        <p:spPr>
          <a:xfrm>
            <a:off x="3914250" y="3585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533" name="Google Shape;533;p15"/>
          <p:cNvSpPr txBox="1"/>
          <p:nvPr>
            <p:ph idx="3" type="title"/>
          </p:nvPr>
        </p:nvSpPr>
        <p:spPr>
          <a:xfrm>
            <a:off x="415650" y="3779864"/>
            <a:ext cx="113607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534" name="Google Shape;534;p15"/>
          <p:cNvSpPr txBox="1"/>
          <p:nvPr>
            <p:ph idx="4" type="subTitle"/>
          </p:nvPr>
        </p:nvSpPr>
        <p:spPr>
          <a:xfrm>
            <a:off x="3914250" y="4728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535" name="Google Shape;535;p15"/>
          <p:cNvGrpSpPr/>
          <p:nvPr/>
        </p:nvGrpSpPr>
        <p:grpSpPr>
          <a:xfrm>
            <a:off x="996863" y="5847088"/>
            <a:ext cx="10198275" cy="0"/>
            <a:chOff x="1007625" y="5986750"/>
            <a:chExt cx="10198275" cy="0"/>
          </a:xfrm>
        </p:grpSpPr>
        <p:cxnSp>
          <p:nvCxnSpPr>
            <p:cNvPr id="536" name="Google Shape;536;p15"/>
            <p:cNvCxnSpPr/>
            <p:nvPr/>
          </p:nvCxnSpPr>
          <p:spPr>
            <a:xfrm>
              <a:off x="1007625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15"/>
            <p:cNvCxnSpPr/>
            <p:nvPr/>
          </p:nvCxnSpPr>
          <p:spPr>
            <a:xfrm>
              <a:off x="8219400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38" name="Google Shape;538;p15"/>
          <p:cNvSpPr txBox="1"/>
          <p:nvPr>
            <p:ph idx="5" type="subTitle"/>
          </p:nvPr>
        </p:nvSpPr>
        <p:spPr>
          <a:xfrm>
            <a:off x="996875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539" name="Google Shape;539;p15"/>
          <p:cNvSpPr txBox="1"/>
          <p:nvPr>
            <p:ph idx="6" type="subTitle"/>
          </p:nvPr>
        </p:nvSpPr>
        <p:spPr>
          <a:xfrm>
            <a:off x="8214050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540" name="Google Shape;540;p15"/>
          <p:cNvSpPr txBox="1"/>
          <p:nvPr>
            <p:ph idx="7" type="subTitle"/>
          </p:nvPr>
        </p:nvSpPr>
        <p:spPr>
          <a:xfrm>
            <a:off x="996875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541" name="Google Shape;541;p15"/>
          <p:cNvSpPr txBox="1"/>
          <p:nvPr>
            <p:ph idx="8" type="subTitle"/>
          </p:nvPr>
        </p:nvSpPr>
        <p:spPr>
          <a:xfrm>
            <a:off x="8214050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Daily Agenda">
  <p:cSld name="CUSTOM_24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6"/>
          <p:cNvSpPr txBox="1"/>
          <p:nvPr>
            <p:ph type="title"/>
          </p:nvPr>
        </p:nvSpPr>
        <p:spPr>
          <a:xfrm>
            <a:off x="380025" y="192500"/>
            <a:ext cx="114321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grpSp>
        <p:nvGrpSpPr>
          <p:cNvPr id="544" name="Google Shape;544;p16"/>
          <p:cNvGrpSpPr/>
          <p:nvPr/>
        </p:nvGrpSpPr>
        <p:grpSpPr>
          <a:xfrm>
            <a:off x="10404321" y="205906"/>
            <a:ext cx="1976297" cy="2107524"/>
            <a:chOff x="9566121" y="586906"/>
            <a:chExt cx="1976297" cy="2107524"/>
          </a:xfrm>
        </p:grpSpPr>
        <p:sp>
          <p:nvSpPr>
            <p:cNvPr id="545" name="Google Shape;545;p16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10521559" y="1944589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10984339" y="1254652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16"/>
          <p:cNvGrpSpPr/>
          <p:nvPr/>
        </p:nvGrpSpPr>
        <p:grpSpPr>
          <a:xfrm rot="10800000">
            <a:off x="58706" y="4280659"/>
            <a:ext cx="3408720" cy="2510685"/>
            <a:chOff x="8049931" y="545347"/>
            <a:chExt cx="3408720" cy="2510685"/>
          </a:xfrm>
        </p:grpSpPr>
        <p:sp>
          <p:nvSpPr>
            <p:cNvPr id="555" name="Google Shape;555;p16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8751258" y="10273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11117879" y="1255127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16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16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16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16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16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16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6" name="Google Shape;566;p16"/>
          <p:cNvGrpSpPr/>
          <p:nvPr/>
        </p:nvGrpSpPr>
        <p:grpSpPr>
          <a:xfrm flipH="1" rot="5400000">
            <a:off x="9119410" y="-979123"/>
            <a:ext cx="2047937" cy="4006191"/>
            <a:chOff x="9566121" y="-1311761"/>
            <a:chExt cx="2047937" cy="4006191"/>
          </a:xfrm>
        </p:grpSpPr>
        <p:sp>
          <p:nvSpPr>
            <p:cNvPr id="567" name="Google Shape;567;p16"/>
            <p:cNvSpPr/>
            <p:nvPr/>
          </p:nvSpPr>
          <p:spPr>
            <a:xfrm>
              <a:off x="10060919" y="1331488"/>
              <a:ext cx="56875" cy="56863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53" y="10306"/>
                    <a:pt x="46053" y="23022"/>
                  </a:cubicBezTo>
                  <a:cubicBezTo>
                    <a:pt x="46053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10201084" y="2130500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22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7" y="0"/>
                    <a:pt x="46044" y="10315"/>
                    <a:pt x="46044" y="23022"/>
                  </a:cubicBezTo>
                  <a:cubicBezTo>
                    <a:pt x="46044" y="35738"/>
                    <a:pt x="35737" y="46053"/>
                    <a:pt x="23022" y="46053"/>
                  </a:cubicBezTo>
                  <a:cubicBezTo>
                    <a:pt x="10306" y="46053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11485555" y="1635951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16"/>
            <p:cNvSpPr/>
            <p:nvPr/>
          </p:nvSpPr>
          <p:spPr>
            <a:xfrm>
              <a:off x="10815524" y="1231994"/>
              <a:ext cx="56863" cy="56863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16"/>
            <p:cNvSpPr/>
            <p:nvPr/>
          </p:nvSpPr>
          <p:spPr>
            <a:xfrm>
              <a:off x="11485550" y="2637554"/>
              <a:ext cx="56863" cy="56875"/>
            </a:xfrm>
            <a:custGeom>
              <a:rect b="b" l="l" r="r" t="t"/>
              <a:pathLst>
                <a:path extrusionOk="0" h="46053" w="46043">
                  <a:moveTo>
                    <a:pt x="0" y="23031"/>
                  </a:moveTo>
                  <a:cubicBezTo>
                    <a:pt x="0" y="10315"/>
                    <a:pt x="10306" y="0"/>
                    <a:pt x="23022" y="0"/>
                  </a:cubicBezTo>
                  <a:cubicBezTo>
                    <a:pt x="35738" y="0"/>
                    <a:pt x="46044" y="10315"/>
                    <a:pt x="46044" y="23031"/>
                  </a:cubicBezTo>
                  <a:cubicBezTo>
                    <a:pt x="46044" y="35747"/>
                    <a:pt x="35738" y="46053"/>
                    <a:pt x="23022" y="46053"/>
                  </a:cubicBezTo>
                  <a:cubicBezTo>
                    <a:pt x="10306" y="46053"/>
                    <a:pt x="0" y="35747"/>
                    <a:pt x="0" y="230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16"/>
            <p:cNvSpPr/>
            <p:nvPr/>
          </p:nvSpPr>
          <p:spPr>
            <a:xfrm>
              <a:off x="11098459" y="-1311761"/>
              <a:ext cx="515600" cy="529846"/>
            </a:xfrm>
            <a:custGeom>
              <a:rect b="b" l="l" r="r" t="t"/>
              <a:pathLst>
                <a:path extrusionOk="0" h="429025" w="417490">
                  <a:moveTo>
                    <a:pt x="164335" y="169659"/>
                  </a:moveTo>
                  <a:lnTo>
                    <a:pt x="156334" y="0"/>
                  </a:lnTo>
                  <a:lnTo>
                    <a:pt x="234505" y="172317"/>
                  </a:lnTo>
                  <a:lnTo>
                    <a:pt x="356197" y="46187"/>
                  </a:lnTo>
                  <a:lnTo>
                    <a:pt x="279807" y="191862"/>
                  </a:lnTo>
                  <a:lnTo>
                    <a:pt x="417490" y="200749"/>
                  </a:lnTo>
                  <a:lnTo>
                    <a:pt x="286026" y="243383"/>
                  </a:lnTo>
                  <a:lnTo>
                    <a:pt x="357083" y="349977"/>
                  </a:lnTo>
                  <a:lnTo>
                    <a:pt x="241611" y="274473"/>
                  </a:lnTo>
                  <a:lnTo>
                    <a:pt x="178546" y="429025"/>
                  </a:lnTo>
                  <a:lnTo>
                    <a:pt x="176765" y="270920"/>
                  </a:lnTo>
                  <a:lnTo>
                    <a:pt x="0" y="277139"/>
                  </a:lnTo>
                  <a:lnTo>
                    <a:pt x="137684" y="224724"/>
                  </a:lnTo>
                  <a:lnTo>
                    <a:pt x="58627" y="112805"/>
                  </a:lnTo>
                  <a:lnTo>
                    <a:pt x="164335" y="1696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16"/>
            <p:cNvSpPr/>
            <p:nvPr/>
          </p:nvSpPr>
          <p:spPr>
            <a:xfrm>
              <a:off x="10621714" y="300927"/>
              <a:ext cx="324680" cy="392190"/>
            </a:xfrm>
            <a:custGeom>
              <a:rect b="b" l="l" r="r" t="t"/>
              <a:pathLst>
                <a:path extrusionOk="0" h="317563" w="262899">
                  <a:moveTo>
                    <a:pt x="116091" y="159458"/>
                  </a:moveTo>
                  <a:lnTo>
                    <a:pt x="135522" y="0"/>
                  </a:lnTo>
                  <a:lnTo>
                    <a:pt x="167135" y="157201"/>
                  </a:lnTo>
                  <a:lnTo>
                    <a:pt x="262900" y="135969"/>
                  </a:lnTo>
                  <a:lnTo>
                    <a:pt x="197854" y="194243"/>
                  </a:lnTo>
                  <a:lnTo>
                    <a:pt x="259290" y="234448"/>
                  </a:lnTo>
                  <a:lnTo>
                    <a:pt x="182947" y="229934"/>
                  </a:lnTo>
                  <a:lnTo>
                    <a:pt x="186567" y="317563"/>
                  </a:lnTo>
                  <a:lnTo>
                    <a:pt x="139580" y="250708"/>
                  </a:lnTo>
                  <a:lnTo>
                    <a:pt x="46082" y="314849"/>
                  </a:lnTo>
                  <a:lnTo>
                    <a:pt x="101185" y="237611"/>
                  </a:lnTo>
                  <a:lnTo>
                    <a:pt x="8582" y="263805"/>
                  </a:lnTo>
                  <a:lnTo>
                    <a:pt x="80410" y="209150"/>
                  </a:lnTo>
                  <a:lnTo>
                    <a:pt x="0" y="165335"/>
                  </a:lnTo>
                  <a:lnTo>
                    <a:pt x="116091" y="15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16"/>
            <p:cNvSpPr/>
            <p:nvPr/>
          </p:nvSpPr>
          <p:spPr>
            <a:xfrm>
              <a:off x="10382725" y="1055902"/>
              <a:ext cx="241760" cy="247219"/>
            </a:xfrm>
            <a:custGeom>
              <a:rect b="b" l="l" r="r" t="t"/>
              <a:pathLst>
                <a:path extrusionOk="0" h="200177" w="195757">
                  <a:moveTo>
                    <a:pt x="78524" y="86268"/>
                  </a:moveTo>
                  <a:lnTo>
                    <a:pt x="89030" y="0"/>
                  </a:lnTo>
                  <a:lnTo>
                    <a:pt x="117786" y="91792"/>
                  </a:lnTo>
                  <a:lnTo>
                    <a:pt x="195758" y="98431"/>
                  </a:lnTo>
                  <a:lnTo>
                    <a:pt x="118339" y="133826"/>
                  </a:lnTo>
                  <a:lnTo>
                    <a:pt x="106175" y="200177"/>
                  </a:lnTo>
                  <a:lnTo>
                    <a:pt x="85706" y="126082"/>
                  </a:lnTo>
                  <a:lnTo>
                    <a:pt x="0" y="116129"/>
                  </a:lnTo>
                  <a:lnTo>
                    <a:pt x="78524" y="86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16"/>
            <p:cNvSpPr/>
            <p:nvPr/>
          </p:nvSpPr>
          <p:spPr>
            <a:xfrm>
              <a:off x="9566121" y="586906"/>
              <a:ext cx="256853" cy="267946"/>
            </a:xfrm>
            <a:custGeom>
              <a:rect b="b" l="l" r="r" t="t"/>
              <a:pathLst>
                <a:path extrusionOk="0" h="216960" w="207978">
                  <a:moveTo>
                    <a:pt x="83448" y="92431"/>
                  </a:moveTo>
                  <a:lnTo>
                    <a:pt x="100136" y="0"/>
                  </a:lnTo>
                  <a:lnTo>
                    <a:pt x="122597" y="94993"/>
                  </a:lnTo>
                  <a:lnTo>
                    <a:pt x="207979" y="95641"/>
                  </a:lnTo>
                  <a:lnTo>
                    <a:pt x="129016" y="134150"/>
                  </a:lnTo>
                  <a:lnTo>
                    <a:pt x="118748" y="216961"/>
                  </a:lnTo>
                  <a:lnTo>
                    <a:pt x="93069" y="142494"/>
                  </a:lnTo>
                  <a:lnTo>
                    <a:pt x="0" y="127092"/>
                  </a:lnTo>
                  <a:lnTo>
                    <a:pt x="83448" y="924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6" name="Google Shape;576;p16"/>
          <p:cNvSpPr/>
          <p:nvPr/>
        </p:nvSpPr>
        <p:spPr>
          <a:xfrm>
            <a:off x="608138" y="1425998"/>
            <a:ext cx="3028800" cy="47322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77" name="Google Shape;577;p16"/>
          <p:cNvSpPr/>
          <p:nvPr/>
        </p:nvSpPr>
        <p:spPr>
          <a:xfrm>
            <a:off x="8520734" y="1425998"/>
            <a:ext cx="3028800" cy="47322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grpSp>
        <p:nvGrpSpPr>
          <p:cNvPr id="578" name="Google Shape;578;p16"/>
          <p:cNvGrpSpPr/>
          <p:nvPr/>
        </p:nvGrpSpPr>
        <p:grpSpPr>
          <a:xfrm>
            <a:off x="3882496" y="1425983"/>
            <a:ext cx="4392802" cy="4732270"/>
            <a:chOff x="3991300" y="1472250"/>
            <a:chExt cx="4589700" cy="4915623"/>
          </a:xfrm>
        </p:grpSpPr>
        <p:sp>
          <p:nvSpPr>
            <p:cNvPr id="579" name="Google Shape;579;p16"/>
            <p:cNvSpPr/>
            <p:nvPr/>
          </p:nvSpPr>
          <p:spPr>
            <a:xfrm>
              <a:off x="3991300" y="1472250"/>
              <a:ext cx="4589700" cy="2280000"/>
            </a:xfrm>
            <a:prstGeom prst="roundRect">
              <a:avLst>
                <a:gd fmla="val 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>
              <a:off x="3991300" y="4107873"/>
              <a:ext cx="4589700" cy="2280000"/>
            </a:xfrm>
            <a:prstGeom prst="roundRect">
              <a:avLst>
                <a:gd fmla="val 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</p:grpSp>
      <p:sp>
        <p:nvSpPr>
          <p:cNvPr id="581" name="Google Shape;581;p16"/>
          <p:cNvSpPr txBox="1"/>
          <p:nvPr>
            <p:ph idx="2" type="title"/>
          </p:nvPr>
        </p:nvSpPr>
        <p:spPr>
          <a:xfrm>
            <a:off x="684349" y="1578400"/>
            <a:ext cx="27894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82" name="Google Shape;582;p16"/>
          <p:cNvSpPr txBox="1"/>
          <p:nvPr>
            <p:ph idx="3" type="title"/>
          </p:nvPr>
        </p:nvSpPr>
        <p:spPr>
          <a:xfrm>
            <a:off x="4040700" y="1543050"/>
            <a:ext cx="41106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83" name="Google Shape;583;p16"/>
          <p:cNvSpPr txBox="1"/>
          <p:nvPr>
            <p:ph idx="4" type="title"/>
          </p:nvPr>
        </p:nvSpPr>
        <p:spPr>
          <a:xfrm>
            <a:off x="3793500" y="4084300"/>
            <a:ext cx="4605000" cy="54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84" name="Google Shape;584;p16"/>
          <p:cNvSpPr txBox="1"/>
          <p:nvPr>
            <p:ph idx="5" type="title"/>
          </p:nvPr>
        </p:nvSpPr>
        <p:spPr>
          <a:xfrm>
            <a:off x="8520877" y="1425998"/>
            <a:ext cx="30288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85" name="Google Shape;585;p16"/>
          <p:cNvSpPr txBox="1"/>
          <p:nvPr>
            <p:ph idx="1" type="subTitle"/>
          </p:nvPr>
        </p:nvSpPr>
        <p:spPr>
          <a:xfrm>
            <a:off x="684349" y="2275258"/>
            <a:ext cx="2789400" cy="379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586" name="Google Shape;586;p16"/>
          <p:cNvSpPr/>
          <p:nvPr>
            <p:ph idx="6" type="pic"/>
          </p:nvPr>
        </p:nvSpPr>
        <p:spPr>
          <a:xfrm>
            <a:off x="476732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587" name="Google Shape;587;p16"/>
          <p:cNvSpPr/>
          <p:nvPr>
            <p:ph idx="7" type="pic"/>
          </p:nvPr>
        </p:nvSpPr>
        <p:spPr>
          <a:xfrm>
            <a:off x="617787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588" name="Google Shape;588;p16"/>
          <p:cNvSpPr txBox="1"/>
          <p:nvPr>
            <p:ph idx="8" type="subTitle"/>
          </p:nvPr>
        </p:nvSpPr>
        <p:spPr>
          <a:xfrm>
            <a:off x="4415360" y="2312645"/>
            <a:ext cx="3370200" cy="94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589" name="Google Shape;589;p16"/>
          <p:cNvSpPr txBox="1"/>
          <p:nvPr>
            <p:ph idx="9" type="subTitle"/>
          </p:nvPr>
        </p:nvSpPr>
        <p:spPr>
          <a:xfrm>
            <a:off x="9041253" y="2122858"/>
            <a:ext cx="2388600" cy="379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590" name="Google Shape;590;p16"/>
          <p:cNvSpPr/>
          <p:nvPr/>
        </p:nvSpPr>
        <p:spPr>
          <a:xfrm>
            <a:off x="463975" y="1338950"/>
            <a:ext cx="3252600" cy="4906200"/>
          </a:xfrm>
          <a:prstGeom prst="frame">
            <a:avLst>
              <a:gd fmla="val 4500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6"/>
          <p:cNvSpPr/>
          <p:nvPr/>
        </p:nvSpPr>
        <p:spPr>
          <a:xfrm>
            <a:off x="8408897" y="1338950"/>
            <a:ext cx="3252600" cy="4906200"/>
          </a:xfrm>
          <a:prstGeom prst="frame">
            <a:avLst>
              <a:gd fmla="val 4500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6"/>
          <p:cNvSpPr/>
          <p:nvPr/>
        </p:nvSpPr>
        <p:spPr>
          <a:xfrm>
            <a:off x="3808589" y="1338950"/>
            <a:ext cx="4481400" cy="2324700"/>
          </a:xfrm>
          <a:prstGeom prst="frame">
            <a:avLst>
              <a:gd fmla="val 5823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6"/>
          <p:cNvSpPr/>
          <p:nvPr/>
        </p:nvSpPr>
        <p:spPr>
          <a:xfrm>
            <a:off x="3808589" y="3920318"/>
            <a:ext cx="4481400" cy="2324700"/>
          </a:xfrm>
          <a:prstGeom prst="frame">
            <a:avLst>
              <a:gd fmla="val 5823" name="adj1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6"/>
          <p:cNvSpPr/>
          <p:nvPr/>
        </p:nvSpPr>
        <p:spPr>
          <a:xfrm flipH="1" rot="544560">
            <a:off x="135953" y="-62626"/>
            <a:ext cx="775646" cy="1785268"/>
          </a:xfrm>
          <a:custGeom>
            <a:rect b="b" l="l" r="r" t="t"/>
            <a:pathLst>
              <a:path extrusionOk="0" h="1126464" w="489415">
                <a:moveTo>
                  <a:pt x="33149" y="0"/>
                </a:moveTo>
                <a:cubicBezTo>
                  <a:pt x="33149" y="0"/>
                  <a:pt x="-4875" y="75095"/>
                  <a:pt x="525" y="158363"/>
                </a:cubicBezTo>
                <a:cubicBezTo>
                  <a:pt x="8641" y="283397"/>
                  <a:pt x="48484" y="393611"/>
                  <a:pt x="143953" y="470325"/>
                </a:cubicBezTo>
                <a:cubicBezTo>
                  <a:pt x="185567" y="503777"/>
                  <a:pt x="286247" y="551650"/>
                  <a:pt x="321880" y="501167"/>
                </a:cubicBezTo>
                <a:cubicBezTo>
                  <a:pt x="362876" y="443074"/>
                  <a:pt x="269512" y="353473"/>
                  <a:pt x="217648" y="385944"/>
                </a:cubicBezTo>
                <a:cubicBezTo>
                  <a:pt x="168794" y="416538"/>
                  <a:pt x="-59968" y="646938"/>
                  <a:pt x="221991" y="952090"/>
                </a:cubicBezTo>
                <a:cubicBezTo>
                  <a:pt x="265063" y="998706"/>
                  <a:pt x="489415" y="1126465"/>
                  <a:pt x="489415" y="1126465"/>
                </a:cubicBezTo>
              </a:path>
            </a:pathLst>
          </a:custGeom>
          <a:noFill/>
          <a:ln cap="rnd" cmpd="sng" w="331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97" name="Google Shape;597;p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7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599" name="Google Shape;599;p17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600" name="Google Shape;600;p17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Google Shape;601;p17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p17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3" name="Google Shape;603;p17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17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605" name="Google Shape;605;p17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279300" y="297150"/>
            <a:ext cx="11633400" cy="62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Londrina Solid"/>
              <a:buNone/>
              <a:defRPr sz="5000">
                <a:solidFill>
                  <a:schemeClr val="dk2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Barlow Condensed"/>
              <a:buNone/>
              <a:defRPr sz="5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●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○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■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●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○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■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●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ppy Monkey"/>
              <a:buChar char="○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Happy Monkey"/>
              <a:buChar char="■"/>
              <a:defRPr sz="19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hyperlink" Target="http://drive.google.com/file/d/1pUmnaBu3oQVvt_Wlc6N6bAEWWImJawDk/view" TargetMode="External"/><Relationship Id="rId5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cIqqZuSji-VSYA9IahMSGzfShZxnns52/view" TargetMode="External"/><Relationship Id="rId4" Type="http://schemas.openxmlformats.org/officeDocument/2006/relationships/image" Target="../media/image8.jpg"/><Relationship Id="rId5" Type="http://schemas.openxmlformats.org/officeDocument/2006/relationships/hyperlink" Target="http://drive.google.com/file/d/1pUmnaBu3oQVvt_Wlc6N6bAEWWImJawDk/view" TargetMode="External"/><Relationship Id="rId6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slidesmania.com/" TargetMode="External"/><Relationship Id="rId4" Type="http://schemas.openxmlformats.org/officeDocument/2006/relationships/hyperlink" Target="https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8"/>
          <p:cNvSpPr txBox="1"/>
          <p:nvPr>
            <p:ph idx="1" type="subTitle"/>
          </p:nvPr>
        </p:nvSpPr>
        <p:spPr>
          <a:xfrm>
            <a:off x="961000" y="4615325"/>
            <a:ext cx="107253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Simran, Hannah, Bhavya, Nils</a:t>
            </a:r>
            <a:endParaRPr/>
          </a:p>
        </p:txBody>
      </p:sp>
      <p:sp>
        <p:nvSpPr>
          <p:cNvPr id="611" name="Google Shape;611;p18"/>
          <p:cNvSpPr txBox="1"/>
          <p:nvPr>
            <p:ph type="title"/>
          </p:nvPr>
        </p:nvSpPr>
        <p:spPr>
          <a:xfrm>
            <a:off x="1411500" y="1937925"/>
            <a:ext cx="9369000" cy="25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S</a:t>
            </a:r>
            <a:r>
              <a:rPr lang="en">
                <a:solidFill>
                  <a:schemeClr val="accent2"/>
                </a:solidFill>
              </a:rPr>
              <a:t>P</a:t>
            </a:r>
            <a:r>
              <a:rPr lang="en">
                <a:solidFill>
                  <a:schemeClr val="accent3"/>
                </a:solidFill>
              </a:rPr>
              <a:t>U</a:t>
            </a:r>
            <a:r>
              <a:rPr lang="en">
                <a:solidFill>
                  <a:schemeClr val="accent4"/>
                </a:solidFill>
              </a:rPr>
              <a:t>R</a:t>
            </a:r>
            <a:r>
              <a:rPr lang="en">
                <a:solidFill>
                  <a:schemeClr val="accent1"/>
                </a:solidFill>
              </a:rPr>
              <a:t>: </a:t>
            </a:r>
            <a:r>
              <a:rPr lang="en"/>
              <a:t>High-Fi Prototype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9"/>
          <p:cNvSpPr txBox="1"/>
          <p:nvPr>
            <p:ph type="title"/>
          </p:nvPr>
        </p:nvSpPr>
        <p:spPr>
          <a:xfrm>
            <a:off x="384400" y="4474500"/>
            <a:ext cx="11432100" cy="750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Spur Recap</a:t>
            </a:r>
            <a:endParaRPr/>
          </a:p>
        </p:txBody>
      </p:sp>
      <p:sp>
        <p:nvSpPr>
          <p:cNvPr id="617" name="Google Shape;617;p19"/>
          <p:cNvSpPr txBox="1"/>
          <p:nvPr>
            <p:ph idx="2" type="title"/>
          </p:nvPr>
        </p:nvSpPr>
        <p:spPr>
          <a:xfrm>
            <a:off x="684349" y="1578400"/>
            <a:ext cx="27894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sp>
        <p:nvSpPr>
          <p:cNvPr id="618" name="Google Shape;618;p19"/>
          <p:cNvSpPr txBox="1"/>
          <p:nvPr>
            <p:ph idx="3" type="title"/>
          </p:nvPr>
        </p:nvSpPr>
        <p:spPr>
          <a:xfrm>
            <a:off x="4040700" y="1543050"/>
            <a:ext cx="41106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619" name="Google Shape;619;p19"/>
          <p:cNvSpPr txBox="1"/>
          <p:nvPr>
            <p:ph idx="5" type="title"/>
          </p:nvPr>
        </p:nvSpPr>
        <p:spPr>
          <a:xfrm>
            <a:off x="8607000" y="1578400"/>
            <a:ext cx="2909100" cy="51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solution</a:t>
            </a:r>
            <a:endParaRPr/>
          </a:p>
        </p:txBody>
      </p:sp>
      <p:sp>
        <p:nvSpPr>
          <p:cNvPr id="620" name="Google Shape;620;p19"/>
          <p:cNvSpPr txBox="1"/>
          <p:nvPr>
            <p:ph idx="1" type="subTitle"/>
          </p:nvPr>
        </p:nvSpPr>
        <p:spPr>
          <a:xfrm>
            <a:off x="684350" y="2053350"/>
            <a:ext cx="3000000" cy="379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The time in your day when you're stuck scrolling on your phone, knowing that you should do something different but not knowing exactly what to do. </a:t>
            </a:r>
            <a:endParaRPr sz="1900">
              <a:solidFill>
                <a:srgbClr val="434343"/>
              </a:solidFill>
              <a:latin typeface="Darker Grotesque SemiBold"/>
              <a:ea typeface="Darker Grotesque SemiBold"/>
              <a:cs typeface="Darker Grotesque SemiBold"/>
              <a:sym typeface="Darker Grotesque SemiBold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Thinking of an activity to do can be a drag, and planning one is such a headache. Both of which keep you scrolling and stuck in a rut. </a:t>
            </a:r>
            <a:endParaRPr/>
          </a:p>
        </p:txBody>
      </p:sp>
      <p:sp>
        <p:nvSpPr>
          <p:cNvPr id="621" name="Google Shape;621;p19"/>
          <p:cNvSpPr txBox="1"/>
          <p:nvPr>
            <p:ph idx="8" type="subTitle"/>
          </p:nvPr>
        </p:nvSpPr>
        <p:spPr>
          <a:xfrm>
            <a:off x="4415360" y="2312645"/>
            <a:ext cx="3370200" cy="94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 sz="2200"/>
              <a:t>Activities without the activation energy.</a:t>
            </a:r>
            <a:endParaRPr sz="300"/>
          </a:p>
        </p:txBody>
      </p:sp>
      <p:sp>
        <p:nvSpPr>
          <p:cNvPr id="622" name="Google Shape;622;p19"/>
          <p:cNvSpPr txBox="1"/>
          <p:nvPr>
            <p:ph idx="9" type="subTitle"/>
          </p:nvPr>
        </p:nvSpPr>
        <p:spPr>
          <a:xfrm>
            <a:off x="8609175" y="2053350"/>
            <a:ext cx="3093900" cy="379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Lowering the activation energy to find and plan an activity. </a:t>
            </a:r>
            <a:endParaRPr sz="1800">
              <a:solidFill>
                <a:srgbClr val="434343"/>
              </a:solidFill>
              <a:latin typeface="Darker Grotesque SemiBold"/>
              <a:ea typeface="Darker Grotesque SemiBold"/>
              <a:cs typeface="Darker Grotesque SemiBold"/>
              <a:sym typeface="Darker Grotesque SemiBol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arker Grotesque SemiBold"/>
              <a:buChar char="●"/>
            </a:pPr>
            <a:r>
              <a:rPr lang="en" sz="18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Browse suggested activities</a:t>
            </a:r>
            <a:endParaRPr sz="1800">
              <a:solidFill>
                <a:srgbClr val="434343"/>
              </a:solidFill>
              <a:latin typeface="Darker Grotesque SemiBold"/>
              <a:ea typeface="Darker Grotesque SemiBold"/>
              <a:cs typeface="Darker Grotesque SemiBold"/>
              <a:sym typeface="Darker Grotesque SemiBol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arker Grotesque SemiBold"/>
              <a:buChar char="●"/>
            </a:pPr>
            <a:r>
              <a:rPr lang="en" sz="18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Get information on details like location, time, and price</a:t>
            </a:r>
            <a:endParaRPr sz="1800">
              <a:solidFill>
                <a:srgbClr val="434343"/>
              </a:solidFill>
              <a:latin typeface="Darker Grotesque SemiBold"/>
              <a:ea typeface="Darker Grotesque SemiBold"/>
              <a:cs typeface="Darker Grotesque SemiBold"/>
              <a:sym typeface="Darker Grotesque SemiBol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arker Grotesque SemiBold"/>
              <a:buChar char="●"/>
            </a:pPr>
            <a:r>
              <a:rPr lang="en" sz="1800">
                <a:solidFill>
                  <a:srgbClr val="434343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See which of your friends are interested in activities and invite them to do one</a:t>
            </a:r>
            <a:endParaRPr sz="1600"/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grpSp>
        <p:nvGrpSpPr>
          <p:cNvPr id="623" name="Google Shape;623;p19"/>
          <p:cNvGrpSpPr/>
          <p:nvPr/>
        </p:nvGrpSpPr>
        <p:grpSpPr>
          <a:xfrm>
            <a:off x="7505031" y="2991417"/>
            <a:ext cx="477891" cy="336651"/>
            <a:chOff x="621403" y="597265"/>
            <a:chExt cx="1588204" cy="1118814"/>
          </a:xfrm>
        </p:grpSpPr>
        <p:sp>
          <p:nvSpPr>
            <p:cNvPr id="624" name="Google Shape;624;p19"/>
            <p:cNvSpPr/>
            <p:nvPr/>
          </p:nvSpPr>
          <p:spPr>
            <a:xfrm>
              <a:off x="1448058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9"/>
            <p:cNvSpPr/>
            <p:nvPr/>
          </p:nvSpPr>
          <p:spPr>
            <a:xfrm>
              <a:off x="621403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19"/>
          <p:cNvGrpSpPr/>
          <p:nvPr/>
        </p:nvGrpSpPr>
        <p:grpSpPr>
          <a:xfrm rot="10800000">
            <a:off x="4145681" y="2053354"/>
            <a:ext cx="477891" cy="336651"/>
            <a:chOff x="621403" y="597265"/>
            <a:chExt cx="1588204" cy="1118814"/>
          </a:xfrm>
        </p:grpSpPr>
        <p:sp>
          <p:nvSpPr>
            <p:cNvPr id="627" name="Google Shape;627;p19"/>
            <p:cNvSpPr/>
            <p:nvPr/>
          </p:nvSpPr>
          <p:spPr>
            <a:xfrm>
              <a:off x="1448058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9"/>
            <p:cNvSpPr/>
            <p:nvPr/>
          </p:nvSpPr>
          <p:spPr>
            <a:xfrm>
              <a:off x="621403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9" name="Google Shape;629;p19"/>
          <p:cNvSpPr txBox="1"/>
          <p:nvPr/>
        </p:nvSpPr>
        <p:spPr>
          <a:xfrm>
            <a:off x="3878775" y="3259138"/>
            <a:ext cx="3000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81818"/>
                </a:solidFill>
                <a:latin typeface="Merriweather"/>
                <a:ea typeface="Merriweather"/>
                <a:cs typeface="Merriweather"/>
                <a:sym typeface="Merriweather"/>
              </a:rPr>
              <a:t>― </a:t>
            </a:r>
            <a:r>
              <a:rPr b="1" lang="en" sz="1050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Maya Angelou</a:t>
            </a:r>
            <a:endParaRPr/>
          </a:p>
        </p:txBody>
      </p:sp>
      <p:grpSp>
        <p:nvGrpSpPr>
          <p:cNvPr id="630" name="Google Shape;630;p19"/>
          <p:cNvGrpSpPr/>
          <p:nvPr/>
        </p:nvGrpSpPr>
        <p:grpSpPr>
          <a:xfrm>
            <a:off x="10128788" y="5330958"/>
            <a:ext cx="1941221" cy="1527038"/>
            <a:chOff x="8322894" y="3913150"/>
            <a:chExt cx="3367252" cy="2648807"/>
          </a:xfrm>
        </p:grpSpPr>
        <p:sp>
          <p:nvSpPr>
            <p:cNvPr id="631" name="Google Shape;631;p19"/>
            <p:cNvSpPr/>
            <p:nvPr/>
          </p:nvSpPr>
          <p:spPr>
            <a:xfrm>
              <a:off x="9038105" y="5156143"/>
              <a:ext cx="1940981" cy="1405142"/>
            </a:xfrm>
            <a:custGeom>
              <a:rect b="b" l="l" r="r" t="t"/>
              <a:pathLst>
                <a:path extrusionOk="0" h="665944" w="919896">
                  <a:moveTo>
                    <a:pt x="0" y="665716"/>
                  </a:moveTo>
                  <a:cubicBezTo>
                    <a:pt x="0" y="665716"/>
                    <a:pt x="16711" y="4528"/>
                    <a:pt x="398441" y="33"/>
                  </a:cubicBezTo>
                  <a:cubicBezTo>
                    <a:pt x="857232" y="-5378"/>
                    <a:pt x="919897" y="665944"/>
                    <a:pt x="919897" y="665944"/>
                  </a:cubicBezTo>
                  <a:lnTo>
                    <a:pt x="647206" y="665944"/>
                  </a:lnTo>
                  <a:cubicBezTo>
                    <a:pt x="647206" y="665944"/>
                    <a:pt x="620517" y="366974"/>
                    <a:pt x="448876" y="384471"/>
                  </a:cubicBezTo>
                  <a:cubicBezTo>
                    <a:pt x="290323" y="400644"/>
                    <a:pt x="295371" y="665944"/>
                    <a:pt x="295371" y="665944"/>
                  </a:cubicBezTo>
                  <a:lnTo>
                    <a:pt x="0" y="6657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9"/>
            <p:cNvSpPr/>
            <p:nvPr/>
          </p:nvSpPr>
          <p:spPr>
            <a:xfrm>
              <a:off x="8844659" y="4500239"/>
              <a:ext cx="2408063" cy="2061400"/>
            </a:xfrm>
            <a:custGeom>
              <a:rect b="b" l="l" r="r" t="t"/>
              <a:pathLst>
                <a:path extrusionOk="0" h="976967" w="1141262">
                  <a:moveTo>
                    <a:pt x="315" y="976635"/>
                  </a:moveTo>
                  <a:cubicBezTo>
                    <a:pt x="315" y="976635"/>
                    <a:pt x="-29858" y="18677"/>
                    <a:pt x="500173" y="236"/>
                  </a:cubicBezTo>
                  <a:cubicBezTo>
                    <a:pt x="1011627" y="-17566"/>
                    <a:pt x="1141263" y="976968"/>
                    <a:pt x="1141263" y="976968"/>
                  </a:cubicBezTo>
                  <a:lnTo>
                    <a:pt x="994063" y="976968"/>
                  </a:lnTo>
                  <a:cubicBezTo>
                    <a:pt x="994063" y="976968"/>
                    <a:pt x="924093" y="311790"/>
                    <a:pt x="500687" y="335592"/>
                  </a:cubicBezTo>
                  <a:cubicBezTo>
                    <a:pt x="118654" y="357071"/>
                    <a:pt x="120803" y="976968"/>
                    <a:pt x="120803" y="976968"/>
                  </a:cubicBezTo>
                  <a:lnTo>
                    <a:pt x="315" y="9766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9"/>
            <p:cNvSpPr/>
            <p:nvPr/>
          </p:nvSpPr>
          <p:spPr>
            <a:xfrm>
              <a:off x="8322894" y="3913150"/>
              <a:ext cx="3367252" cy="2648807"/>
            </a:xfrm>
            <a:custGeom>
              <a:rect b="b" l="l" r="r" t="t"/>
              <a:pathLst>
                <a:path extrusionOk="0" h="1255359" w="1595854">
                  <a:moveTo>
                    <a:pt x="2900" y="1254931"/>
                  </a:moveTo>
                  <a:cubicBezTo>
                    <a:pt x="2900" y="1254931"/>
                    <a:pt x="-85447" y="32788"/>
                    <a:pt x="713173" y="660"/>
                  </a:cubicBezTo>
                  <a:cubicBezTo>
                    <a:pt x="1557764" y="-33316"/>
                    <a:pt x="1595855" y="1255360"/>
                    <a:pt x="1595855" y="1255360"/>
                  </a:cubicBezTo>
                  <a:lnTo>
                    <a:pt x="1388677" y="1255360"/>
                  </a:lnTo>
                  <a:cubicBezTo>
                    <a:pt x="1388677" y="1255360"/>
                    <a:pt x="1229447" y="268579"/>
                    <a:pt x="747587" y="299478"/>
                  </a:cubicBezTo>
                  <a:cubicBezTo>
                    <a:pt x="217519" y="333464"/>
                    <a:pt x="251995" y="1255360"/>
                    <a:pt x="251995" y="1255360"/>
                  </a:cubicBezTo>
                  <a:lnTo>
                    <a:pt x="2900" y="1254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4" name="Google Shape;634;p19"/>
          <p:cNvSpPr/>
          <p:nvPr/>
        </p:nvSpPr>
        <p:spPr>
          <a:xfrm>
            <a:off x="1607201" y="336257"/>
            <a:ext cx="823773" cy="945630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0"/>
          <p:cNvSpPr txBox="1"/>
          <p:nvPr>
            <p:ph type="title"/>
          </p:nvPr>
        </p:nvSpPr>
        <p:spPr>
          <a:xfrm>
            <a:off x="1024288" y="904275"/>
            <a:ext cx="101433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use this table of </a:t>
            </a:r>
            <a:r>
              <a:rPr lang="en">
                <a:solidFill>
                  <a:schemeClr val="accent1"/>
                </a:solidFill>
              </a:rPr>
              <a:t>c</a:t>
            </a:r>
            <a:r>
              <a:rPr lang="en">
                <a:solidFill>
                  <a:schemeClr val="accent2"/>
                </a:solidFill>
              </a:rPr>
              <a:t>o</a:t>
            </a:r>
            <a:r>
              <a:rPr lang="en">
                <a:solidFill>
                  <a:schemeClr val="accent3"/>
                </a:solidFill>
              </a:rPr>
              <a:t>n</a:t>
            </a:r>
            <a:r>
              <a:rPr lang="en">
                <a:solidFill>
                  <a:schemeClr val="accent4"/>
                </a:solidFill>
              </a:rPr>
              <a:t>t</a:t>
            </a:r>
            <a:r>
              <a:rPr lang="en">
                <a:solidFill>
                  <a:schemeClr val="accent1"/>
                </a:solidFill>
              </a:rPr>
              <a:t>e</a:t>
            </a:r>
            <a:r>
              <a:rPr lang="en">
                <a:solidFill>
                  <a:schemeClr val="accent2"/>
                </a:solidFill>
              </a:rPr>
              <a:t>n</a:t>
            </a:r>
            <a:r>
              <a:rPr lang="en">
                <a:solidFill>
                  <a:schemeClr val="accent3"/>
                </a:solidFill>
              </a:rPr>
              <a:t>t</a:t>
            </a:r>
            <a:r>
              <a:rPr lang="en">
                <a:solidFill>
                  <a:schemeClr val="accent4"/>
                </a:solidFill>
              </a:rPr>
              <a:t>s</a:t>
            </a:r>
            <a:r>
              <a:rPr lang="en">
                <a:solidFill>
                  <a:schemeClr val="accent4"/>
                </a:solidFill>
              </a:rPr>
              <a:t>.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40" name="Google Shape;640;p20"/>
          <p:cNvSpPr txBox="1"/>
          <p:nvPr>
            <p:ph idx="5" type="title"/>
          </p:nvPr>
        </p:nvSpPr>
        <p:spPr>
          <a:xfrm>
            <a:off x="1574188" y="2046599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01 | HE Results</a:t>
            </a:r>
            <a:endParaRPr sz="3700"/>
          </a:p>
        </p:txBody>
      </p:sp>
      <p:sp>
        <p:nvSpPr>
          <p:cNvPr id="641" name="Google Shape;641;p20"/>
          <p:cNvSpPr txBox="1"/>
          <p:nvPr>
            <p:ph idx="6" type="title"/>
          </p:nvPr>
        </p:nvSpPr>
        <p:spPr>
          <a:xfrm>
            <a:off x="6160698" y="2046599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02 | Revisions</a:t>
            </a:r>
            <a:endParaRPr sz="3700"/>
          </a:p>
        </p:txBody>
      </p:sp>
      <p:sp>
        <p:nvSpPr>
          <p:cNvPr id="642" name="Google Shape;642;p20"/>
          <p:cNvSpPr txBox="1"/>
          <p:nvPr>
            <p:ph idx="7" type="title"/>
          </p:nvPr>
        </p:nvSpPr>
        <p:spPr>
          <a:xfrm>
            <a:off x="6260263" y="3896282"/>
            <a:ext cx="29811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04 | Demo</a:t>
            </a:r>
            <a:endParaRPr sz="3700"/>
          </a:p>
        </p:txBody>
      </p:sp>
      <p:sp>
        <p:nvSpPr>
          <p:cNvPr id="643" name="Google Shape;643;p20"/>
          <p:cNvSpPr txBox="1"/>
          <p:nvPr>
            <p:ph idx="14" type="title"/>
          </p:nvPr>
        </p:nvSpPr>
        <p:spPr>
          <a:xfrm>
            <a:off x="1574200" y="3896275"/>
            <a:ext cx="40809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03 | Prototype Details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1"/>
          <p:cNvSpPr/>
          <p:nvPr/>
        </p:nvSpPr>
        <p:spPr>
          <a:xfrm>
            <a:off x="4887427" y="797989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21"/>
          <p:cNvSpPr txBox="1"/>
          <p:nvPr>
            <p:ph type="title"/>
          </p:nvPr>
        </p:nvSpPr>
        <p:spPr>
          <a:xfrm>
            <a:off x="2401350" y="3115525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HE Results 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50" name="Google Shape;650;p21"/>
          <p:cNvSpPr/>
          <p:nvPr/>
        </p:nvSpPr>
        <p:spPr>
          <a:xfrm>
            <a:off x="5950250" y="1278051"/>
            <a:ext cx="1354323" cy="11952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3"/>
                </a:solidFill>
                <a:latin typeface="Londrina Solid"/>
              </a:rPr>
              <a:t>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2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Summary</a:t>
            </a:r>
            <a:endParaRPr/>
          </a:p>
        </p:txBody>
      </p:sp>
      <p:sp>
        <p:nvSpPr>
          <p:cNvPr id="656" name="Google Shape;656;p22"/>
          <p:cNvSpPr txBox="1"/>
          <p:nvPr>
            <p:ph idx="1" type="body"/>
          </p:nvPr>
        </p:nvSpPr>
        <p:spPr>
          <a:xfrm>
            <a:off x="1696550" y="2264800"/>
            <a:ext cx="7794000" cy="34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Barlow Condensed"/>
              <a:buChar char="●"/>
            </a:pP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Most violations in</a:t>
            </a:r>
            <a:r>
              <a:rPr b="1" lang="en" sz="2100">
                <a:latin typeface="Barlow Condensed"/>
                <a:ea typeface="Barlow Condensed"/>
                <a:cs typeface="Barlow Condensed"/>
                <a:sym typeface="Barlow Condensed"/>
              </a:rPr>
              <a:t> H4</a:t>
            </a: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 (Consistency and Standards), </a:t>
            </a:r>
            <a:r>
              <a:rPr b="1" lang="en" sz="2100">
                <a:latin typeface="Barlow Condensed"/>
                <a:ea typeface="Barlow Condensed"/>
                <a:cs typeface="Barlow Condensed"/>
                <a:sym typeface="Barlow Condensed"/>
              </a:rPr>
              <a:t>H3</a:t>
            </a: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 (User Freedom and Control), and</a:t>
            </a:r>
            <a:r>
              <a:rPr b="1" lang="en" sz="2100">
                <a:latin typeface="Barlow Condensed"/>
                <a:ea typeface="Barlow Condensed"/>
                <a:cs typeface="Barlow Condensed"/>
                <a:sym typeface="Barlow Condensed"/>
              </a:rPr>
              <a:t> H1</a:t>
            </a: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 (Visibility of System Status) </a:t>
            </a:r>
            <a:endParaRPr sz="21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Barlow Condensed"/>
              <a:buChar char="●"/>
            </a:pP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Need to provide users with clearer exit options throughout all three tasks </a:t>
            </a:r>
            <a:endParaRPr sz="21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Barlow Condensed"/>
              <a:buChar char="●"/>
            </a:pP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Providing user-specific context and personalization (location, interest, accessibility </a:t>
            </a:r>
            <a:endParaRPr sz="21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Barlow Condensed"/>
              <a:buChar char="●"/>
            </a:pP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Consistency in font, following gridlines in text and element placement </a:t>
            </a:r>
            <a:endParaRPr sz="21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Barlow Condensed"/>
              <a:buChar char="●"/>
            </a:pP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Fleshing out the Spur invitation to clarify the purpose of the app (will it help people actually </a:t>
            </a:r>
            <a:r>
              <a:rPr i="1" lang="en" sz="2100">
                <a:latin typeface="Barlow Condensed"/>
                <a:ea typeface="Barlow Condensed"/>
                <a:cs typeface="Barlow Condensed"/>
                <a:sym typeface="Barlow Condensed"/>
              </a:rPr>
              <a:t>do</a:t>
            </a:r>
            <a:r>
              <a:rPr lang="en" sz="2100">
                <a:latin typeface="Barlow Condensed"/>
                <a:ea typeface="Barlow Condensed"/>
                <a:cs typeface="Barlow Condensed"/>
                <a:sym typeface="Barlow Condensed"/>
              </a:rPr>
              <a:t> an activity or is it just to find activities?)</a:t>
            </a:r>
            <a:endParaRPr sz="2100"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3"/>
          <p:cNvSpPr txBox="1"/>
          <p:nvPr>
            <p:ph type="title"/>
          </p:nvPr>
        </p:nvSpPr>
        <p:spPr>
          <a:xfrm>
            <a:off x="-680325" y="879000"/>
            <a:ext cx="86478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Severity 3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62" name="Google Shape;662;p23"/>
          <p:cNvSpPr txBox="1"/>
          <p:nvPr>
            <p:ph idx="2" type="body"/>
          </p:nvPr>
        </p:nvSpPr>
        <p:spPr>
          <a:xfrm>
            <a:off x="6372214" y="1943075"/>
            <a:ext cx="43521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H3: When users accept an activity, there’s a button at the top right that says “leave”. It’s unsure of whether this means the person is leaving the activity or whether the activity is currently in session.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H3: When users create a spur, the top right button says “end”. Again, it’s a bit unclear as to what exactly this means.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H3: Can’t remove friend from friend’s tab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663" name="Google Shape;663;p23"/>
          <p:cNvSpPr txBox="1"/>
          <p:nvPr>
            <p:ph idx="1" type="body"/>
          </p:nvPr>
        </p:nvSpPr>
        <p:spPr>
          <a:xfrm>
            <a:off x="1467675" y="1957460"/>
            <a:ext cx="43518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H1: 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When users click on the downward arrow to see more about an activity, the screen with more information about the activity has no back button.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H3: When users navigate through the suggested activities, there is no way for users to go back to an activity they have already viewed.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664" name="Google Shape;664;p23"/>
          <p:cNvSpPr txBox="1"/>
          <p:nvPr>
            <p:ph type="title"/>
          </p:nvPr>
        </p:nvSpPr>
        <p:spPr>
          <a:xfrm>
            <a:off x="2916625" y="879000"/>
            <a:ext cx="105519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Severity 4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4"/>
          <p:cNvSpPr txBox="1"/>
          <p:nvPr>
            <p:ph type="title"/>
          </p:nvPr>
        </p:nvSpPr>
        <p:spPr>
          <a:xfrm>
            <a:off x="2215550" y="1074100"/>
            <a:ext cx="7065600" cy="119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70" name="Google Shape;670;p24"/>
          <p:cNvSpPr txBox="1"/>
          <p:nvPr>
            <p:ph idx="1" type="body"/>
          </p:nvPr>
        </p:nvSpPr>
        <p:spPr>
          <a:xfrm>
            <a:off x="2130175" y="2183750"/>
            <a:ext cx="7065600" cy="345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Improve navigation signifiers so users can better understand how to travel through the app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Revise how the Spur creation process works to improve clarity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Changing the phrasing of buttons like “end”-&gt;"end session" and “leave”-&gt;"leave session"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Giving the users an options to set a time and specific location and make the “what you need” list a clearer 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itinerary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Providing users more exit/undo options with choices made in the app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5"/>
          <p:cNvSpPr/>
          <p:nvPr/>
        </p:nvSpPr>
        <p:spPr>
          <a:xfrm>
            <a:off x="4887427" y="797989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25"/>
          <p:cNvSpPr txBox="1"/>
          <p:nvPr>
            <p:ph type="title"/>
          </p:nvPr>
        </p:nvSpPr>
        <p:spPr>
          <a:xfrm>
            <a:off x="2486725" y="3115525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Revisions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77" name="Google Shape;677;p25"/>
          <p:cNvSpPr/>
          <p:nvPr/>
        </p:nvSpPr>
        <p:spPr>
          <a:xfrm>
            <a:off x="5950250" y="1278051"/>
            <a:ext cx="1603759" cy="119193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3"/>
                </a:solidFill>
                <a:latin typeface="Londrina Solid"/>
              </a:rPr>
              <a:t>02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6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</a:t>
            </a:r>
            <a:endParaRPr/>
          </a:p>
        </p:txBody>
      </p:sp>
      <p:sp>
        <p:nvSpPr>
          <p:cNvPr id="683" name="Google Shape;683;p26"/>
          <p:cNvSpPr txBox="1"/>
          <p:nvPr>
            <p:ph idx="1" type="body"/>
          </p:nvPr>
        </p:nvSpPr>
        <p:spPr>
          <a:xfrm>
            <a:off x="1696550" y="2264800"/>
            <a:ext cx="7794000" cy="34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Making swiping more intuitive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Exit options at each screen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Consistency in font and 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placement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Revising Spur creation process to include: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 location selection menu (with nearest locations based on users current location)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 time selection option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Additional notes section to personalize the 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invitation/add details for invitee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7"/>
          <p:cNvSpPr txBox="1"/>
          <p:nvPr>
            <p:ph type="title"/>
          </p:nvPr>
        </p:nvSpPr>
        <p:spPr>
          <a:xfrm>
            <a:off x="7330375" y="502750"/>
            <a:ext cx="49530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Change 1: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689" name="Google Shape;689;p27"/>
          <p:cNvSpPr txBox="1"/>
          <p:nvPr>
            <p:ph idx="1" type="body"/>
          </p:nvPr>
        </p:nvSpPr>
        <p:spPr>
          <a:xfrm>
            <a:off x="7330373" y="1528700"/>
            <a:ext cx="38694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Condensed"/>
                <a:ea typeface="Barlow Condensed"/>
                <a:cs typeface="Barlow Condensed"/>
                <a:sym typeface="Barlow Condensed"/>
              </a:rPr>
              <a:t>Instead of a button to click, you can now scroll down to view further information </a:t>
            </a:r>
            <a:endParaRPr sz="2400"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690" name="Google Shape;690;p27"/>
          <p:cNvGrpSpPr/>
          <p:nvPr/>
        </p:nvGrpSpPr>
        <p:grpSpPr>
          <a:xfrm flipH="1">
            <a:off x="11" y="3956663"/>
            <a:ext cx="3957126" cy="2901339"/>
            <a:chOff x="7947586" y="3658763"/>
            <a:chExt cx="3957126" cy="2901339"/>
          </a:xfrm>
        </p:grpSpPr>
        <p:sp>
          <p:nvSpPr>
            <p:cNvPr id="691" name="Google Shape;691;p27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5" name="Google Shape;695;p27"/>
          <p:cNvPicPr preferRelativeResize="0"/>
          <p:nvPr/>
        </p:nvPicPr>
        <p:blipFill rotWithShape="1">
          <a:blip r:embed="rId3">
            <a:alphaModFix/>
          </a:blip>
          <a:srcRect b="-12169" l="-12379" r="-3967" t="-4176"/>
          <a:stretch/>
        </p:blipFill>
        <p:spPr>
          <a:xfrm>
            <a:off x="551450" y="194100"/>
            <a:ext cx="3074250" cy="59442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6" name="Google Shape;696;p27"/>
          <p:cNvGrpSpPr/>
          <p:nvPr/>
        </p:nvGrpSpPr>
        <p:grpSpPr>
          <a:xfrm>
            <a:off x="3702174" y="412108"/>
            <a:ext cx="2561026" cy="5433120"/>
            <a:chOff x="1020040" y="533174"/>
            <a:chExt cx="2721600" cy="5544000"/>
          </a:xfrm>
        </p:grpSpPr>
        <p:sp>
          <p:nvSpPr>
            <p:cNvPr id="697" name="Google Shape;697;p27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27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27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7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7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03" name="Google Shape;703;p27" title="RPReplay_Final1701428319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1775" y="596975"/>
            <a:ext cx="2376125" cy="506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28"/>
          <p:cNvGrpSpPr/>
          <p:nvPr/>
        </p:nvGrpSpPr>
        <p:grpSpPr>
          <a:xfrm>
            <a:off x="1696028" y="744617"/>
            <a:ext cx="2179457" cy="4587106"/>
            <a:chOff x="1020040" y="533174"/>
            <a:chExt cx="2721600" cy="5544000"/>
          </a:xfrm>
        </p:grpSpPr>
        <p:sp>
          <p:nvSpPr>
            <p:cNvPr id="709" name="Google Shape;709;p28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28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28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28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8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8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5" name="Google Shape;715;p28"/>
          <p:cNvSpPr txBox="1"/>
          <p:nvPr>
            <p:ph type="title"/>
          </p:nvPr>
        </p:nvSpPr>
        <p:spPr>
          <a:xfrm>
            <a:off x="7330375" y="502750"/>
            <a:ext cx="49530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Change 2: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716" name="Google Shape;716;p28"/>
          <p:cNvSpPr txBox="1"/>
          <p:nvPr>
            <p:ph idx="1" type="body"/>
          </p:nvPr>
        </p:nvSpPr>
        <p:spPr>
          <a:xfrm>
            <a:off x="7330373" y="1528700"/>
            <a:ext cx="38694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Barlow Condensed"/>
                <a:ea typeface="Barlow Condensed"/>
                <a:cs typeface="Barlow Condensed"/>
                <a:sym typeface="Barlow Condensed"/>
              </a:rPr>
              <a:t>Swiping follows conventions of left = rejection and right = acceptance </a:t>
            </a:r>
            <a:endParaRPr sz="23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latin typeface="Barlow Condensed"/>
                <a:ea typeface="Barlow Condensed"/>
                <a:cs typeface="Barlow Condensed"/>
                <a:sym typeface="Barlow Condensed"/>
              </a:rPr>
              <a:t>(in our data management for now)</a:t>
            </a:r>
            <a:endParaRPr sz="23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717" name="Google Shape;717;p28"/>
          <p:cNvGrpSpPr/>
          <p:nvPr/>
        </p:nvGrpSpPr>
        <p:grpSpPr>
          <a:xfrm flipH="1">
            <a:off x="-156489" y="3885538"/>
            <a:ext cx="3957126" cy="2901339"/>
            <a:chOff x="7947586" y="3658763"/>
            <a:chExt cx="3957126" cy="2901339"/>
          </a:xfrm>
        </p:grpSpPr>
        <p:sp>
          <p:nvSpPr>
            <p:cNvPr id="718" name="Google Shape;718;p28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28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28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28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2" name="Google Shape;722;p28"/>
          <p:cNvGrpSpPr/>
          <p:nvPr/>
        </p:nvGrpSpPr>
        <p:grpSpPr>
          <a:xfrm>
            <a:off x="4541603" y="502763"/>
            <a:ext cx="2404534" cy="5123210"/>
            <a:chOff x="1020040" y="533174"/>
            <a:chExt cx="2721600" cy="5544000"/>
          </a:xfrm>
        </p:grpSpPr>
        <p:sp>
          <p:nvSpPr>
            <p:cNvPr id="723" name="Google Shape;723;p28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28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8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28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28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28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29" name="Google Shape;7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4137" y="679012"/>
            <a:ext cx="2179449" cy="471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825" y="294138"/>
            <a:ext cx="2587525" cy="554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5" name="Google Shape;735;p29"/>
          <p:cNvGrpSpPr/>
          <p:nvPr/>
        </p:nvGrpSpPr>
        <p:grpSpPr>
          <a:xfrm>
            <a:off x="1696028" y="744617"/>
            <a:ext cx="2179457" cy="4587106"/>
            <a:chOff x="1020040" y="533174"/>
            <a:chExt cx="2721600" cy="5544000"/>
          </a:xfrm>
        </p:grpSpPr>
        <p:sp>
          <p:nvSpPr>
            <p:cNvPr id="736" name="Google Shape;736;p29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29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29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29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29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29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2" name="Google Shape;742;p29"/>
          <p:cNvSpPr txBox="1"/>
          <p:nvPr>
            <p:ph type="title"/>
          </p:nvPr>
        </p:nvSpPr>
        <p:spPr>
          <a:xfrm>
            <a:off x="7330375" y="502750"/>
            <a:ext cx="49530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Change 3: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743" name="Google Shape;743;p29"/>
          <p:cNvSpPr txBox="1"/>
          <p:nvPr>
            <p:ph idx="1" type="body"/>
          </p:nvPr>
        </p:nvSpPr>
        <p:spPr>
          <a:xfrm>
            <a:off x="7330373" y="1528700"/>
            <a:ext cx="38694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Condensed"/>
                <a:ea typeface="Barlow Condensed"/>
                <a:cs typeface="Barlow Condensed"/>
                <a:sym typeface="Barlow Condensed"/>
              </a:rPr>
              <a:t>Added a “spur friends” button so that users can more easily invite a friend to the activity  </a:t>
            </a:r>
            <a:endParaRPr sz="2400"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744" name="Google Shape;744;p29"/>
          <p:cNvGrpSpPr/>
          <p:nvPr/>
        </p:nvGrpSpPr>
        <p:grpSpPr>
          <a:xfrm flipH="1">
            <a:off x="11" y="3956663"/>
            <a:ext cx="3957126" cy="2901339"/>
            <a:chOff x="7947586" y="3658763"/>
            <a:chExt cx="3957126" cy="2901339"/>
          </a:xfrm>
        </p:grpSpPr>
        <p:sp>
          <p:nvSpPr>
            <p:cNvPr id="745" name="Google Shape;745;p29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9" name="Google Shape;749;p29"/>
          <p:cNvGrpSpPr/>
          <p:nvPr/>
        </p:nvGrpSpPr>
        <p:grpSpPr>
          <a:xfrm>
            <a:off x="4884078" y="744617"/>
            <a:ext cx="2179457" cy="4587106"/>
            <a:chOff x="1020040" y="533174"/>
            <a:chExt cx="2721600" cy="5544000"/>
          </a:xfrm>
        </p:grpSpPr>
        <p:sp>
          <p:nvSpPr>
            <p:cNvPr id="750" name="Google Shape;750;p29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29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29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29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56" name="Google Shape;756;p29"/>
          <p:cNvPicPr preferRelativeResize="0"/>
          <p:nvPr/>
        </p:nvPicPr>
        <p:blipFill rotWithShape="1">
          <a:blip r:embed="rId3">
            <a:alphaModFix/>
          </a:blip>
          <a:srcRect b="-4479" l="0" r="0" t="4480"/>
          <a:stretch/>
        </p:blipFill>
        <p:spPr>
          <a:xfrm>
            <a:off x="1063799" y="729075"/>
            <a:ext cx="2964475" cy="5399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7" name="Google Shape;757;p29"/>
          <p:cNvGrpSpPr/>
          <p:nvPr/>
        </p:nvGrpSpPr>
        <p:grpSpPr>
          <a:xfrm>
            <a:off x="4541576" y="502774"/>
            <a:ext cx="2589602" cy="5521270"/>
            <a:chOff x="1020040" y="533174"/>
            <a:chExt cx="2721600" cy="5544000"/>
          </a:xfrm>
        </p:grpSpPr>
        <p:sp>
          <p:nvSpPr>
            <p:cNvPr id="758" name="Google Shape;758;p29"/>
            <p:cNvSpPr/>
            <p:nvPr/>
          </p:nvSpPr>
          <p:spPr>
            <a:xfrm rot="5322">
              <a:off x="1024388" y="535271"/>
              <a:ext cx="2712903" cy="5539807"/>
            </a:xfrm>
            <a:prstGeom prst="roundRect">
              <a:avLst>
                <a:gd fmla="val 13728" name="adj"/>
              </a:avLst>
            </a:prstGeom>
            <a:solidFill>
              <a:srgbClr val="262626"/>
            </a:solidFill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77800" rotWithShape="0" algn="t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29"/>
            <p:cNvSpPr/>
            <p:nvPr/>
          </p:nvSpPr>
          <p:spPr>
            <a:xfrm rot="5339">
              <a:off x="1117826" y="634766"/>
              <a:ext cx="2511303" cy="5315706"/>
            </a:xfrm>
            <a:prstGeom prst="roundRect">
              <a:avLst>
                <a:gd fmla="val 11202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29"/>
            <p:cNvSpPr/>
            <p:nvPr/>
          </p:nvSpPr>
          <p:spPr>
            <a:xfrm rot="-10793156">
              <a:off x="1702602" y="592275"/>
              <a:ext cx="1356303" cy="243601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25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1848856" y="5858818"/>
              <a:ext cx="1063200" cy="37800"/>
            </a:xfrm>
            <a:prstGeom prst="roundRect">
              <a:avLst>
                <a:gd fmla="val 50000" name="adj"/>
              </a:avLst>
            </a:prstGeom>
            <a:solidFill>
              <a:srgbClr val="3A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29"/>
            <p:cNvSpPr/>
            <p:nvPr/>
          </p:nvSpPr>
          <p:spPr>
            <a:xfrm rot="5827501">
              <a:off x="2668055" y="715407"/>
              <a:ext cx="62886" cy="62886"/>
            </a:xfrm>
            <a:prstGeom prst="ellipse">
              <a:avLst/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2176639" y="720996"/>
              <a:ext cx="408300" cy="37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24242"/>
                </a:gs>
                <a:gs pos="100000">
                  <a:srgbClr val="010101"/>
                </a:gs>
              </a:gsLst>
              <a:lin ang="2700006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64" name="Google Shape;76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650" y="632550"/>
            <a:ext cx="2305450" cy="526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0"/>
          <p:cNvSpPr txBox="1"/>
          <p:nvPr>
            <p:ph type="title"/>
          </p:nvPr>
        </p:nvSpPr>
        <p:spPr>
          <a:xfrm>
            <a:off x="1340100" y="992825"/>
            <a:ext cx="86478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Usability Goals</a:t>
            </a:r>
            <a:r>
              <a:rPr lang="en">
                <a:solidFill>
                  <a:schemeClr val="accent1"/>
                </a:solidFill>
              </a:rPr>
              <a:t>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70" name="Google Shape;770;p30"/>
          <p:cNvSpPr txBox="1"/>
          <p:nvPr>
            <p:ph idx="2" type="body"/>
          </p:nvPr>
        </p:nvSpPr>
        <p:spPr>
          <a:xfrm>
            <a:off x="6372214" y="1943075"/>
            <a:ext cx="43521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b="1" lang="en" sz="3000">
                <a:latin typeface="Fira Sans"/>
                <a:ea typeface="Fira Sans"/>
                <a:cs typeface="Fira Sans"/>
                <a:sym typeface="Fira Sans"/>
              </a:rPr>
              <a:t>Flexibility.</a:t>
            </a:r>
            <a:endParaRPr b="1" sz="3000">
              <a:latin typeface="Fira Sans"/>
              <a:ea typeface="Fira Sans"/>
              <a:cs typeface="Fira Sans"/>
              <a:sym typeface="Fira Sans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◆"/>
            </a:pPr>
            <a:r>
              <a:rPr lang="en" sz="3000">
                <a:latin typeface="Fira Sans"/>
                <a:ea typeface="Fira Sans"/>
                <a:cs typeface="Fira Sans"/>
                <a:sym typeface="Fira Sans"/>
              </a:rPr>
              <a:t>People should be able to plan activities in the way they see fit, whether that starts with choosing people or an activity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771" name="Google Shape;771;p30"/>
          <p:cNvSpPr txBox="1"/>
          <p:nvPr>
            <p:ph idx="1" type="body"/>
          </p:nvPr>
        </p:nvSpPr>
        <p:spPr>
          <a:xfrm>
            <a:off x="1467675" y="1957460"/>
            <a:ext cx="4351800" cy="381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➔"/>
            </a:pPr>
            <a:r>
              <a:rPr b="1" lang="en" sz="3000">
                <a:latin typeface="Fira Sans"/>
                <a:ea typeface="Fira Sans"/>
                <a:cs typeface="Fira Sans"/>
                <a:sym typeface="Fira Sans"/>
              </a:rPr>
              <a:t>Intuitive and easy to master.</a:t>
            </a:r>
            <a:endParaRPr b="1" sz="3000">
              <a:latin typeface="Fira Sans"/>
              <a:ea typeface="Fira Sans"/>
              <a:cs typeface="Fira Sans"/>
              <a:sym typeface="Fira Sans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◆"/>
            </a:pPr>
            <a:r>
              <a:rPr lang="en" sz="3000">
                <a:latin typeface="Fira Sans"/>
                <a:ea typeface="Fira Sans"/>
                <a:cs typeface="Fira Sans"/>
                <a:sym typeface="Fira Sans"/>
              </a:rPr>
              <a:t>The interface should explain itself with minimal tutorials.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31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 Progress</a:t>
            </a:r>
            <a:endParaRPr/>
          </a:p>
        </p:txBody>
      </p:sp>
      <p:sp>
        <p:nvSpPr>
          <p:cNvPr id="777" name="Google Shape;777;p31"/>
          <p:cNvSpPr txBox="1"/>
          <p:nvPr>
            <p:ph idx="1" type="body"/>
          </p:nvPr>
        </p:nvSpPr>
        <p:spPr>
          <a:xfrm>
            <a:off x="1696550" y="2264800"/>
            <a:ext cx="7794000" cy="34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Flexibility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P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roviding more options for users to undo/redo and cancel actions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Saving activity information for viewing at any time (in progress)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Intuitive and easy to use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Scrolling to see more information instead of button press is simpler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Providing more signifiers for gestures that will work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Adding more contextual information to icons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32"/>
          <p:cNvSpPr/>
          <p:nvPr/>
        </p:nvSpPr>
        <p:spPr>
          <a:xfrm>
            <a:off x="4887427" y="797989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32"/>
          <p:cNvSpPr txBox="1"/>
          <p:nvPr>
            <p:ph type="title"/>
          </p:nvPr>
        </p:nvSpPr>
        <p:spPr>
          <a:xfrm>
            <a:off x="2486725" y="3115525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Prototype Details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784" name="Google Shape;784;p32"/>
          <p:cNvSpPr/>
          <p:nvPr/>
        </p:nvSpPr>
        <p:spPr>
          <a:xfrm>
            <a:off x="5950250" y="1278051"/>
            <a:ext cx="1575300" cy="11902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3"/>
                </a:solidFill>
                <a:latin typeface="Londrina Solid"/>
              </a:rPr>
              <a:t>03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33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Overview </a:t>
            </a:r>
            <a:endParaRPr/>
          </a:p>
        </p:txBody>
      </p:sp>
      <p:sp>
        <p:nvSpPr>
          <p:cNvPr id="790" name="Google Shape;790;p33"/>
          <p:cNvSpPr txBox="1"/>
          <p:nvPr>
            <p:ph idx="1" type="body"/>
          </p:nvPr>
        </p:nvSpPr>
        <p:spPr>
          <a:xfrm>
            <a:off x="1582725" y="2056100"/>
            <a:ext cx="7794000" cy="353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React Native App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Supabase data storage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Hard-Coded: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Friends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■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Specific friend profiles are created, some already added as friends in app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Activities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■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The activities are all pre-selected (filters are pre-set)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Wizard of Oz: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Finding locations and times for activities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■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The app theoretically would make a call to scan for the nearest locations, and available hours, instead it is provided through a database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t/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4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Features</a:t>
            </a:r>
            <a:endParaRPr/>
          </a:p>
        </p:txBody>
      </p:sp>
      <p:sp>
        <p:nvSpPr>
          <p:cNvPr id="796" name="Google Shape;796;p34"/>
          <p:cNvSpPr txBox="1"/>
          <p:nvPr>
            <p:ph idx="1" type="body"/>
          </p:nvPr>
        </p:nvSpPr>
        <p:spPr>
          <a:xfrm>
            <a:off x="1696550" y="2264800"/>
            <a:ext cx="7794000" cy="34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Task #1: Swiping and Task #2: seeing more information about an activity are implemented (our “Explore Page”)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Populated database with most of the information needed for the app to function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●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Features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Swiping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Scrollable activity card with further information 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Barlow Condensed"/>
              <a:buChar char="○"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Activity information is saved and 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accessible</a:t>
            </a: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 throughout the app (for implementing other pages)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35"/>
          <p:cNvSpPr txBox="1"/>
          <p:nvPr>
            <p:ph type="title"/>
          </p:nvPr>
        </p:nvSpPr>
        <p:spPr>
          <a:xfrm>
            <a:off x="1696550" y="1292600"/>
            <a:ext cx="7794000" cy="763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Progress</a:t>
            </a:r>
            <a:endParaRPr/>
          </a:p>
        </p:txBody>
      </p:sp>
      <p:sp>
        <p:nvSpPr>
          <p:cNvPr id="802" name="Google Shape;802;p35"/>
          <p:cNvSpPr txBox="1"/>
          <p:nvPr>
            <p:ph idx="1" type="body"/>
          </p:nvPr>
        </p:nvSpPr>
        <p:spPr>
          <a:xfrm>
            <a:off x="1696550" y="2264800"/>
            <a:ext cx="7794000" cy="283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Infrastructure for the Friends, My Activities, and Spurs pages 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Components for the Friends and My Activities pages 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App navigation 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Undo button for swiping 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Combining tasks #1 and #2 in the explore page 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Barlow Condensed"/>
              <a:buChar char="●"/>
            </a:pPr>
            <a:r>
              <a:rPr lang="en" sz="2200">
                <a:latin typeface="Barlow Condensed"/>
                <a:ea typeface="Barlow Condensed"/>
                <a:cs typeface="Barlow Condensed"/>
                <a:sym typeface="Barlow Condensed"/>
              </a:rPr>
              <a:t>Incorporating color scheme, fonts, and other theme components</a:t>
            </a:r>
            <a:endParaRPr sz="2200"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6"/>
          <p:cNvSpPr/>
          <p:nvPr/>
        </p:nvSpPr>
        <p:spPr>
          <a:xfrm>
            <a:off x="4887427" y="797989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36"/>
          <p:cNvSpPr txBox="1"/>
          <p:nvPr>
            <p:ph type="title"/>
          </p:nvPr>
        </p:nvSpPr>
        <p:spPr>
          <a:xfrm>
            <a:off x="2500975" y="2959000"/>
            <a:ext cx="7389300" cy="2066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Demo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809" name="Google Shape;809;p36"/>
          <p:cNvSpPr/>
          <p:nvPr/>
        </p:nvSpPr>
        <p:spPr>
          <a:xfrm>
            <a:off x="5950250" y="1278051"/>
            <a:ext cx="1568604" cy="119361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3"/>
                </a:solidFill>
                <a:latin typeface="Londrina Solid"/>
              </a:rPr>
              <a:t>04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37"/>
          <p:cNvSpPr/>
          <p:nvPr/>
        </p:nvSpPr>
        <p:spPr>
          <a:xfrm>
            <a:off x="4887427" y="797989"/>
            <a:ext cx="1528836" cy="1754991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5" name="Google Shape;815;p37" title="RPReplay_Final1701430039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8775" y="259350"/>
            <a:ext cx="3087500" cy="633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37" title="RPReplay_Final1701428319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8675" y="259350"/>
            <a:ext cx="3087501" cy="633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8"/>
          <p:cNvSpPr txBox="1"/>
          <p:nvPr>
            <p:ph type="title"/>
          </p:nvPr>
        </p:nvSpPr>
        <p:spPr>
          <a:xfrm>
            <a:off x="3305250" y="2980650"/>
            <a:ext cx="5581500" cy="89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</a:rPr>
              <a:t>T</a:t>
            </a:r>
            <a:r>
              <a:rPr lang="en" sz="6000">
                <a:solidFill>
                  <a:schemeClr val="accent2"/>
                </a:solidFill>
              </a:rPr>
              <a:t>h</a:t>
            </a:r>
            <a:r>
              <a:rPr lang="en" sz="6000">
                <a:solidFill>
                  <a:schemeClr val="accent3"/>
                </a:solidFill>
              </a:rPr>
              <a:t>a</a:t>
            </a:r>
            <a:r>
              <a:rPr lang="en" sz="6000">
                <a:solidFill>
                  <a:schemeClr val="accent4"/>
                </a:solidFill>
              </a:rPr>
              <a:t>n</a:t>
            </a:r>
            <a:r>
              <a:rPr lang="en" sz="6000">
                <a:solidFill>
                  <a:schemeClr val="accent1"/>
                </a:solidFill>
              </a:rPr>
              <a:t>k</a:t>
            </a:r>
            <a:r>
              <a:rPr lang="en" sz="6000"/>
              <a:t> </a:t>
            </a:r>
            <a:r>
              <a:rPr lang="en" sz="6000">
                <a:solidFill>
                  <a:schemeClr val="accent3"/>
                </a:solidFill>
              </a:rPr>
              <a:t>you!</a:t>
            </a:r>
            <a:endParaRPr sz="6000">
              <a:solidFill>
                <a:schemeClr val="accent3"/>
              </a:solidFill>
            </a:endParaRPr>
          </a:p>
        </p:txBody>
      </p:sp>
      <p:sp>
        <p:nvSpPr>
          <p:cNvPr id="822" name="Google Shape;822;p38"/>
          <p:cNvSpPr txBox="1"/>
          <p:nvPr>
            <p:ph idx="1" type="body"/>
          </p:nvPr>
        </p:nvSpPr>
        <p:spPr>
          <a:xfrm>
            <a:off x="3305300" y="2675950"/>
            <a:ext cx="5581500" cy="171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3" name="Google Shape;823;p38"/>
          <p:cNvGrpSpPr/>
          <p:nvPr/>
        </p:nvGrpSpPr>
        <p:grpSpPr>
          <a:xfrm flipH="1" rot="10800000">
            <a:off x="8234886" y="-12"/>
            <a:ext cx="3957126" cy="2901339"/>
            <a:chOff x="7947586" y="3658763"/>
            <a:chExt cx="3957126" cy="2901339"/>
          </a:xfrm>
        </p:grpSpPr>
        <p:sp>
          <p:nvSpPr>
            <p:cNvPr id="824" name="Google Shape;824;p38"/>
            <p:cNvSpPr/>
            <p:nvPr/>
          </p:nvSpPr>
          <p:spPr>
            <a:xfrm>
              <a:off x="7947586" y="3658763"/>
              <a:ext cx="3957126" cy="2901339"/>
            </a:xfrm>
            <a:custGeom>
              <a:rect b="b" l="l" r="r" t="t"/>
              <a:pathLst>
                <a:path extrusionOk="0" h="1459793" w="1991007">
                  <a:moveTo>
                    <a:pt x="1749" y="1459794"/>
                  </a:moveTo>
                  <a:cubicBezTo>
                    <a:pt x="1749" y="1459794"/>
                    <a:pt x="-33274" y="1028511"/>
                    <a:pt x="210128" y="833772"/>
                  </a:cubicBezTo>
                  <a:cubicBezTo>
                    <a:pt x="664699" y="470070"/>
                    <a:pt x="1059805" y="825562"/>
                    <a:pt x="1255477" y="672286"/>
                  </a:cubicBezTo>
                  <a:cubicBezTo>
                    <a:pt x="1451140" y="519019"/>
                    <a:pt x="1350099" y="163003"/>
                    <a:pt x="1567069" y="57523"/>
                  </a:cubicBezTo>
                  <a:cubicBezTo>
                    <a:pt x="1822043" y="-66426"/>
                    <a:pt x="1985835" y="48522"/>
                    <a:pt x="1985835" y="48522"/>
                  </a:cubicBezTo>
                  <a:lnTo>
                    <a:pt x="1991007" y="1453269"/>
                  </a:lnTo>
                  <a:lnTo>
                    <a:pt x="1749" y="14597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38"/>
            <p:cNvSpPr/>
            <p:nvPr/>
          </p:nvSpPr>
          <p:spPr>
            <a:xfrm>
              <a:off x="8977979" y="4386434"/>
              <a:ext cx="2926363" cy="2173401"/>
            </a:xfrm>
            <a:custGeom>
              <a:rect b="b" l="l" r="r" t="t"/>
              <a:pathLst>
                <a:path extrusionOk="0" h="1093535" w="1472384">
                  <a:moveTo>
                    <a:pt x="3982" y="1093535"/>
                  </a:moveTo>
                  <a:cubicBezTo>
                    <a:pt x="3982" y="1093535"/>
                    <a:pt x="-32537" y="916980"/>
                    <a:pt x="115624" y="766294"/>
                  </a:cubicBezTo>
                  <a:cubicBezTo>
                    <a:pt x="358664" y="519101"/>
                    <a:pt x="809377" y="663758"/>
                    <a:pt x="1007050" y="591387"/>
                  </a:cubicBezTo>
                  <a:cubicBezTo>
                    <a:pt x="1234507" y="508110"/>
                    <a:pt x="1092956" y="145731"/>
                    <a:pt x="1234507" y="49576"/>
                  </a:cubicBezTo>
                  <a:cubicBezTo>
                    <a:pt x="1355836" y="-32844"/>
                    <a:pt x="1466879" y="12381"/>
                    <a:pt x="1466879" y="12381"/>
                  </a:cubicBezTo>
                  <a:lnTo>
                    <a:pt x="1472384" y="1089811"/>
                  </a:lnTo>
                  <a:lnTo>
                    <a:pt x="3982" y="10935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38"/>
            <p:cNvSpPr/>
            <p:nvPr/>
          </p:nvSpPr>
          <p:spPr>
            <a:xfrm>
              <a:off x="9658418" y="4962953"/>
              <a:ext cx="2245676" cy="1596670"/>
            </a:xfrm>
            <a:custGeom>
              <a:rect b="b" l="l" r="r" t="t"/>
              <a:pathLst>
                <a:path extrusionOk="0" h="803356" w="1129900">
                  <a:moveTo>
                    <a:pt x="3055" y="803356"/>
                  </a:moveTo>
                  <a:cubicBezTo>
                    <a:pt x="3055" y="803356"/>
                    <a:pt x="-24967" y="673654"/>
                    <a:pt x="88723" y="562955"/>
                  </a:cubicBezTo>
                  <a:cubicBezTo>
                    <a:pt x="275242" y="381361"/>
                    <a:pt x="627857" y="536551"/>
                    <a:pt x="779552" y="483383"/>
                  </a:cubicBezTo>
                  <a:cubicBezTo>
                    <a:pt x="954098" y="422204"/>
                    <a:pt x="838731" y="107060"/>
                    <a:pt x="947354" y="36422"/>
                  </a:cubicBezTo>
                  <a:cubicBezTo>
                    <a:pt x="1040461" y="-24128"/>
                    <a:pt x="1125681" y="9095"/>
                    <a:pt x="1125681" y="9095"/>
                  </a:cubicBezTo>
                  <a:lnTo>
                    <a:pt x="1129901" y="800623"/>
                  </a:lnTo>
                  <a:lnTo>
                    <a:pt x="3055" y="803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38"/>
            <p:cNvSpPr/>
            <p:nvPr/>
          </p:nvSpPr>
          <p:spPr>
            <a:xfrm>
              <a:off x="10821111" y="5907637"/>
              <a:ext cx="1082565" cy="651640"/>
            </a:xfrm>
            <a:custGeom>
              <a:rect b="b" l="l" r="r" t="t"/>
              <a:pathLst>
                <a:path extrusionOk="0" h="327869" w="544687">
                  <a:moveTo>
                    <a:pt x="0" y="327870"/>
                  </a:moveTo>
                  <a:cubicBezTo>
                    <a:pt x="0" y="327870"/>
                    <a:pt x="6743" y="297885"/>
                    <a:pt x="61703" y="261785"/>
                  </a:cubicBezTo>
                  <a:cubicBezTo>
                    <a:pt x="151857" y="202549"/>
                    <a:pt x="319402" y="239401"/>
                    <a:pt x="392725" y="222066"/>
                  </a:cubicBezTo>
                  <a:cubicBezTo>
                    <a:pt x="477098" y="202111"/>
                    <a:pt x="543849" y="0"/>
                    <a:pt x="543849" y="0"/>
                  </a:cubicBezTo>
                  <a:lnTo>
                    <a:pt x="544687" y="326975"/>
                  </a:lnTo>
                  <a:lnTo>
                    <a:pt x="0" y="3278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38"/>
          <p:cNvSpPr/>
          <p:nvPr/>
        </p:nvSpPr>
        <p:spPr>
          <a:xfrm>
            <a:off x="4614939" y="6120535"/>
            <a:ext cx="4228211" cy="776627"/>
          </a:xfrm>
          <a:custGeom>
            <a:rect b="b" l="l" r="r" t="t"/>
            <a:pathLst>
              <a:path extrusionOk="0" h="180716" w="983877">
                <a:moveTo>
                  <a:pt x="0" y="177993"/>
                </a:moveTo>
                <a:cubicBezTo>
                  <a:pt x="28070" y="155190"/>
                  <a:pt x="85849" y="115242"/>
                  <a:pt x="117300" y="97268"/>
                </a:cubicBezTo>
                <a:cubicBezTo>
                  <a:pt x="221437" y="37765"/>
                  <a:pt x="343700" y="7409"/>
                  <a:pt x="463591" y="12620"/>
                </a:cubicBezTo>
                <a:cubicBezTo>
                  <a:pt x="498348" y="14134"/>
                  <a:pt x="679913" y="37613"/>
                  <a:pt x="666264" y="101440"/>
                </a:cubicBezTo>
                <a:cubicBezTo>
                  <a:pt x="653767" y="159904"/>
                  <a:pt x="574605" y="136930"/>
                  <a:pt x="596027" y="72665"/>
                </a:cubicBezTo>
                <a:cubicBezTo>
                  <a:pt x="606971" y="39823"/>
                  <a:pt x="674075" y="-19632"/>
                  <a:pt x="800852" y="6428"/>
                </a:cubicBezTo>
                <a:cubicBezTo>
                  <a:pt x="998591" y="47062"/>
                  <a:pt x="983618" y="180717"/>
                  <a:pt x="983618" y="180717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38"/>
          <p:cNvSpPr/>
          <p:nvPr/>
        </p:nvSpPr>
        <p:spPr>
          <a:xfrm>
            <a:off x="2350925" y="560524"/>
            <a:ext cx="1336382" cy="1534068"/>
          </a:xfrm>
          <a:custGeom>
            <a:rect b="b" l="l" r="r" t="t"/>
            <a:pathLst>
              <a:path extrusionOk="0" h="825878" w="719452">
                <a:moveTo>
                  <a:pt x="545240" y="87482"/>
                </a:moveTo>
                <a:cubicBezTo>
                  <a:pt x="545240" y="87482"/>
                  <a:pt x="416196" y="67489"/>
                  <a:pt x="316859" y="199601"/>
                </a:cubicBezTo>
                <a:cubicBezTo>
                  <a:pt x="262919" y="271353"/>
                  <a:pt x="224134" y="495028"/>
                  <a:pt x="379524" y="572181"/>
                </a:cubicBezTo>
                <a:cubicBezTo>
                  <a:pt x="566319" y="664926"/>
                  <a:pt x="719452" y="558141"/>
                  <a:pt x="719452" y="558141"/>
                </a:cubicBezTo>
                <a:cubicBezTo>
                  <a:pt x="719452" y="558141"/>
                  <a:pt x="682305" y="688767"/>
                  <a:pt x="581521" y="770177"/>
                </a:cubicBezTo>
                <a:cubicBezTo>
                  <a:pt x="480737" y="851597"/>
                  <a:pt x="177385" y="879619"/>
                  <a:pt x="52779" y="598051"/>
                </a:cubicBezTo>
                <a:cubicBezTo>
                  <a:pt x="-42671" y="382376"/>
                  <a:pt x="-17925" y="141470"/>
                  <a:pt x="203760" y="40276"/>
                </a:cubicBezTo>
                <a:cubicBezTo>
                  <a:pt x="450943" y="-72547"/>
                  <a:pt x="545240" y="87482"/>
                  <a:pt x="545240" y="874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4" name="Google Shape;834;p39"/>
          <p:cNvGrpSpPr/>
          <p:nvPr/>
        </p:nvGrpSpPr>
        <p:grpSpPr>
          <a:xfrm flipH="1">
            <a:off x="482962" y="470711"/>
            <a:ext cx="3391367" cy="3377933"/>
            <a:chOff x="8049931" y="545347"/>
            <a:chExt cx="3391367" cy="3377933"/>
          </a:xfrm>
        </p:grpSpPr>
        <p:sp>
          <p:nvSpPr>
            <p:cNvPr id="835" name="Google Shape;835;p39"/>
            <p:cNvSpPr/>
            <p:nvPr/>
          </p:nvSpPr>
          <p:spPr>
            <a:xfrm>
              <a:off x="9305492" y="545347"/>
              <a:ext cx="546969" cy="596508"/>
            </a:xfrm>
            <a:custGeom>
              <a:rect b="b" l="l" r="r" t="t"/>
              <a:pathLst>
                <a:path extrusionOk="0" h="278742" w="255593">
                  <a:moveTo>
                    <a:pt x="107670" y="102138"/>
                  </a:moveTo>
                  <a:lnTo>
                    <a:pt x="119244" y="0"/>
                  </a:lnTo>
                  <a:lnTo>
                    <a:pt x="150943" y="102641"/>
                  </a:lnTo>
                  <a:lnTo>
                    <a:pt x="241506" y="64402"/>
                  </a:lnTo>
                  <a:lnTo>
                    <a:pt x="186166" y="139372"/>
                  </a:lnTo>
                  <a:lnTo>
                    <a:pt x="255594" y="161510"/>
                  </a:lnTo>
                  <a:lnTo>
                    <a:pt x="177108" y="169057"/>
                  </a:lnTo>
                  <a:lnTo>
                    <a:pt x="210312" y="221384"/>
                  </a:lnTo>
                  <a:lnTo>
                    <a:pt x="154467" y="188177"/>
                  </a:lnTo>
                  <a:lnTo>
                    <a:pt x="146418" y="278742"/>
                  </a:lnTo>
                  <a:lnTo>
                    <a:pt x="124778" y="190692"/>
                  </a:lnTo>
                  <a:lnTo>
                    <a:pt x="63398" y="256604"/>
                  </a:lnTo>
                  <a:lnTo>
                    <a:pt x="87544" y="182139"/>
                  </a:lnTo>
                  <a:lnTo>
                    <a:pt x="0" y="195221"/>
                  </a:lnTo>
                  <a:lnTo>
                    <a:pt x="88049" y="142893"/>
                  </a:lnTo>
                  <a:lnTo>
                    <a:pt x="8553" y="96101"/>
                  </a:lnTo>
                  <a:lnTo>
                    <a:pt x="107670" y="1021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39"/>
            <p:cNvSpPr/>
            <p:nvPr/>
          </p:nvSpPr>
          <p:spPr>
            <a:xfrm>
              <a:off x="11037258" y="3465711"/>
              <a:ext cx="404041" cy="457568"/>
            </a:xfrm>
            <a:custGeom>
              <a:rect b="b" l="l" r="r" t="t"/>
              <a:pathLst>
                <a:path extrusionOk="0" h="213817" w="188804">
                  <a:moveTo>
                    <a:pt x="71276" y="85906"/>
                  </a:moveTo>
                  <a:lnTo>
                    <a:pt x="87325" y="0"/>
                  </a:lnTo>
                  <a:lnTo>
                    <a:pt x="116110" y="84020"/>
                  </a:lnTo>
                  <a:lnTo>
                    <a:pt x="165202" y="43425"/>
                  </a:lnTo>
                  <a:lnTo>
                    <a:pt x="134055" y="108556"/>
                  </a:lnTo>
                  <a:lnTo>
                    <a:pt x="188805" y="128388"/>
                  </a:lnTo>
                  <a:lnTo>
                    <a:pt x="125559" y="136884"/>
                  </a:lnTo>
                  <a:lnTo>
                    <a:pt x="148685" y="195415"/>
                  </a:lnTo>
                  <a:lnTo>
                    <a:pt x="101955" y="146799"/>
                  </a:lnTo>
                  <a:lnTo>
                    <a:pt x="85906" y="213817"/>
                  </a:lnTo>
                  <a:lnTo>
                    <a:pt x="74581" y="145380"/>
                  </a:lnTo>
                  <a:lnTo>
                    <a:pt x="17459" y="184556"/>
                  </a:lnTo>
                  <a:lnTo>
                    <a:pt x="57112" y="122253"/>
                  </a:lnTo>
                  <a:lnTo>
                    <a:pt x="0" y="89678"/>
                  </a:lnTo>
                  <a:lnTo>
                    <a:pt x="71276" y="859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39"/>
            <p:cNvSpPr/>
            <p:nvPr/>
          </p:nvSpPr>
          <p:spPr>
            <a:xfrm>
              <a:off x="10452905" y="2058103"/>
              <a:ext cx="503227" cy="612055"/>
            </a:xfrm>
            <a:custGeom>
              <a:rect b="b" l="l" r="r" t="t"/>
              <a:pathLst>
                <a:path extrusionOk="0" h="286007" w="235153">
                  <a:moveTo>
                    <a:pt x="97888" y="109376"/>
                  </a:moveTo>
                  <a:lnTo>
                    <a:pt x="113195" y="0"/>
                  </a:lnTo>
                  <a:lnTo>
                    <a:pt x="141094" y="111557"/>
                  </a:lnTo>
                  <a:lnTo>
                    <a:pt x="220389" y="67266"/>
                  </a:lnTo>
                  <a:lnTo>
                    <a:pt x="183194" y="133436"/>
                  </a:lnTo>
                  <a:lnTo>
                    <a:pt x="235153" y="143275"/>
                  </a:lnTo>
                  <a:lnTo>
                    <a:pt x="168983" y="165154"/>
                  </a:lnTo>
                  <a:lnTo>
                    <a:pt x="203978" y="202340"/>
                  </a:lnTo>
                  <a:lnTo>
                    <a:pt x="156400" y="188119"/>
                  </a:lnTo>
                  <a:lnTo>
                    <a:pt x="158039" y="286007"/>
                  </a:lnTo>
                  <a:lnTo>
                    <a:pt x="117024" y="195777"/>
                  </a:lnTo>
                  <a:lnTo>
                    <a:pt x="56321" y="243897"/>
                  </a:lnTo>
                  <a:lnTo>
                    <a:pt x="71095" y="183747"/>
                  </a:lnTo>
                  <a:lnTo>
                    <a:pt x="0" y="186480"/>
                  </a:lnTo>
                  <a:lnTo>
                    <a:pt x="74914" y="148199"/>
                  </a:lnTo>
                  <a:lnTo>
                    <a:pt x="29527" y="92421"/>
                  </a:lnTo>
                  <a:lnTo>
                    <a:pt x="97888" y="1093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39"/>
            <p:cNvSpPr/>
            <p:nvPr/>
          </p:nvSpPr>
          <p:spPr>
            <a:xfrm>
              <a:off x="8649254" y="928752"/>
              <a:ext cx="340771" cy="392617"/>
            </a:xfrm>
            <a:custGeom>
              <a:rect b="b" l="l" r="r" t="t"/>
              <a:pathLst>
                <a:path extrusionOk="0" h="183466" w="159239">
                  <a:moveTo>
                    <a:pt x="68370" y="85675"/>
                  </a:moveTo>
                  <a:lnTo>
                    <a:pt x="87411" y="0"/>
                  </a:lnTo>
                  <a:lnTo>
                    <a:pt x="105146" y="86108"/>
                  </a:lnTo>
                  <a:lnTo>
                    <a:pt x="159239" y="90868"/>
                  </a:lnTo>
                  <a:lnTo>
                    <a:pt x="102556" y="117696"/>
                  </a:lnTo>
                  <a:lnTo>
                    <a:pt x="95631" y="183467"/>
                  </a:lnTo>
                  <a:lnTo>
                    <a:pt x="72266" y="120724"/>
                  </a:lnTo>
                  <a:lnTo>
                    <a:pt x="0" y="114233"/>
                  </a:lnTo>
                  <a:lnTo>
                    <a:pt x="68370" y="85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39"/>
            <p:cNvSpPr/>
            <p:nvPr/>
          </p:nvSpPr>
          <p:spPr>
            <a:xfrm>
              <a:off x="9923951" y="1500097"/>
              <a:ext cx="314843" cy="349944"/>
            </a:xfrm>
            <a:custGeom>
              <a:rect b="b" l="l" r="r" t="t"/>
              <a:pathLst>
                <a:path extrusionOk="0" h="163525" w="147123">
                  <a:moveTo>
                    <a:pt x="54721" y="83287"/>
                  </a:moveTo>
                  <a:lnTo>
                    <a:pt x="60188" y="0"/>
                  </a:lnTo>
                  <a:lnTo>
                    <a:pt x="88763" y="74771"/>
                  </a:lnTo>
                  <a:lnTo>
                    <a:pt x="147123" y="64437"/>
                  </a:lnTo>
                  <a:lnTo>
                    <a:pt x="96060" y="99089"/>
                  </a:lnTo>
                  <a:lnTo>
                    <a:pt x="91802" y="163525"/>
                  </a:lnTo>
                  <a:lnTo>
                    <a:pt x="60188" y="116719"/>
                  </a:lnTo>
                  <a:lnTo>
                    <a:pt x="0" y="124015"/>
                  </a:lnTo>
                  <a:lnTo>
                    <a:pt x="54721" y="832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39"/>
            <p:cNvSpPr/>
            <p:nvPr/>
          </p:nvSpPr>
          <p:spPr>
            <a:xfrm>
              <a:off x="8594348" y="684381"/>
              <a:ext cx="54906" cy="54911"/>
            </a:xfrm>
            <a:custGeom>
              <a:rect b="b" l="l" r="r" t="t"/>
              <a:pathLst>
                <a:path extrusionOk="0" h="46047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40"/>
                    <a:pt x="35738" y="46048"/>
                    <a:pt x="23022" y="46048"/>
                  </a:cubicBezTo>
                  <a:cubicBezTo>
                    <a:pt x="10306" y="46048"/>
                    <a:pt x="0" y="35740"/>
                    <a:pt x="0" y="23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39"/>
            <p:cNvSpPr/>
            <p:nvPr/>
          </p:nvSpPr>
          <p:spPr>
            <a:xfrm>
              <a:off x="10780492" y="1589829"/>
              <a:ext cx="54906" cy="54910"/>
            </a:xfrm>
            <a:custGeom>
              <a:rect b="b" l="l" r="r" t="t"/>
              <a:pathLst>
                <a:path extrusionOk="0" h="46046" w="46043">
                  <a:moveTo>
                    <a:pt x="0" y="23024"/>
                  </a:moveTo>
                  <a:cubicBezTo>
                    <a:pt x="0" y="10308"/>
                    <a:pt x="10306" y="0"/>
                    <a:pt x="23022" y="0"/>
                  </a:cubicBezTo>
                  <a:cubicBezTo>
                    <a:pt x="35738" y="0"/>
                    <a:pt x="46044" y="10308"/>
                    <a:pt x="46044" y="23024"/>
                  </a:cubicBezTo>
                  <a:cubicBezTo>
                    <a:pt x="46044" y="35739"/>
                    <a:pt x="35738" y="46047"/>
                    <a:pt x="23022" y="46047"/>
                  </a:cubicBezTo>
                  <a:cubicBezTo>
                    <a:pt x="10306" y="46047"/>
                    <a:pt x="0" y="35739"/>
                    <a:pt x="0" y="23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39"/>
            <p:cNvSpPr/>
            <p:nvPr/>
          </p:nvSpPr>
          <p:spPr>
            <a:xfrm>
              <a:off x="8049931" y="928752"/>
              <a:ext cx="54906" cy="54906"/>
            </a:xfrm>
            <a:custGeom>
              <a:rect b="b" l="l" r="r" t="t"/>
              <a:pathLst>
                <a:path extrusionOk="0" h="46043" w="46043">
                  <a:moveTo>
                    <a:pt x="0" y="23022"/>
                  </a:moveTo>
                  <a:cubicBezTo>
                    <a:pt x="0" y="10306"/>
                    <a:pt x="10306" y="0"/>
                    <a:pt x="23022" y="0"/>
                  </a:cubicBezTo>
                  <a:cubicBezTo>
                    <a:pt x="35738" y="0"/>
                    <a:pt x="46044" y="10306"/>
                    <a:pt x="46044" y="23022"/>
                  </a:cubicBezTo>
                  <a:cubicBezTo>
                    <a:pt x="46044" y="35738"/>
                    <a:pt x="35738" y="46044"/>
                    <a:pt x="23022" y="46044"/>
                  </a:cubicBezTo>
                  <a:cubicBezTo>
                    <a:pt x="1030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39"/>
            <p:cNvSpPr/>
            <p:nvPr/>
          </p:nvSpPr>
          <p:spPr>
            <a:xfrm>
              <a:off x="10613907" y="3001126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39"/>
            <p:cNvSpPr/>
            <p:nvPr/>
          </p:nvSpPr>
          <p:spPr>
            <a:xfrm>
              <a:off x="11305606" y="2595115"/>
              <a:ext cx="54918" cy="54906"/>
            </a:xfrm>
            <a:custGeom>
              <a:rect b="b" l="l" r="r" t="t"/>
              <a:pathLst>
                <a:path extrusionOk="0" h="46043" w="46053">
                  <a:moveTo>
                    <a:pt x="0" y="23022"/>
                  </a:moveTo>
                  <a:cubicBezTo>
                    <a:pt x="0" y="10306"/>
                    <a:pt x="10316" y="0"/>
                    <a:pt x="23032" y="0"/>
                  </a:cubicBezTo>
                  <a:cubicBezTo>
                    <a:pt x="35747" y="0"/>
                    <a:pt x="46054" y="10306"/>
                    <a:pt x="46054" y="23022"/>
                  </a:cubicBezTo>
                  <a:cubicBezTo>
                    <a:pt x="46054" y="35738"/>
                    <a:pt x="35747" y="46044"/>
                    <a:pt x="23032" y="46044"/>
                  </a:cubicBezTo>
                  <a:cubicBezTo>
                    <a:pt x="10316" y="46044"/>
                    <a:pt x="0" y="35738"/>
                    <a:pt x="0" y="230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39"/>
            <p:cNvSpPr/>
            <p:nvPr/>
          </p:nvSpPr>
          <p:spPr>
            <a:xfrm>
              <a:off x="10539506" y="928757"/>
              <a:ext cx="54918" cy="54910"/>
            </a:xfrm>
            <a:custGeom>
              <a:rect b="b" l="l" r="r" t="t"/>
              <a:pathLst>
                <a:path extrusionOk="0" h="46046" w="46053">
                  <a:moveTo>
                    <a:pt x="0" y="23023"/>
                  </a:moveTo>
                  <a:cubicBezTo>
                    <a:pt x="0" y="10308"/>
                    <a:pt x="10316" y="0"/>
                    <a:pt x="23032" y="0"/>
                  </a:cubicBezTo>
                  <a:cubicBezTo>
                    <a:pt x="35747" y="0"/>
                    <a:pt x="46054" y="10308"/>
                    <a:pt x="46054" y="23023"/>
                  </a:cubicBezTo>
                  <a:cubicBezTo>
                    <a:pt x="46054" y="35739"/>
                    <a:pt x="35747" y="46047"/>
                    <a:pt x="23032" y="46047"/>
                  </a:cubicBezTo>
                  <a:cubicBezTo>
                    <a:pt x="10316" y="46047"/>
                    <a:pt x="0" y="35739"/>
                    <a:pt x="0" y="2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6" name="Google Shape;846;p39"/>
          <p:cNvSpPr txBox="1"/>
          <p:nvPr>
            <p:ph type="title"/>
          </p:nvPr>
        </p:nvSpPr>
        <p:spPr>
          <a:xfrm>
            <a:off x="1594119" y="1387125"/>
            <a:ext cx="9003600" cy="96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accent3"/>
                </a:solidFill>
              </a:rPr>
              <a:t>Credits.</a:t>
            </a:r>
            <a:endParaRPr sz="5100">
              <a:solidFill>
                <a:schemeClr val="accent3"/>
              </a:solidFill>
            </a:endParaRPr>
          </a:p>
        </p:txBody>
      </p:sp>
      <p:sp>
        <p:nvSpPr>
          <p:cNvPr id="847" name="Google Shape;847;p39"/>
          <p:cNvSpPr txBox="1"/>
          <p:nvPr>
            <p:ph idx="1" type="body"/>
          </p:nvPr>
        </p:nvSpPr>
        <p:spPr>
          <a:xfrm>
            <a:off x="1594281" y="2616375"/>
            <a:ext cx="9003600" cy="285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Presentation Template: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SlidesMania</a:t>
            </a:r>
            <a:endParaRPr sz="2400"/>
          </a:p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Sample Images: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Fonts used in this presentation: Happy Monkey and </a:t>
            </a:r>
            <a:r>
              <a:rPr lang="en">
                <a:latin typeface="Londrina Solid"/>
                <a:ea typeface="Londrina Solid"/>
                <a:cs typeface="Londrina Solid"/>
                <a:sym typeface="Londrina Solid"/>
              </a:rPr>
              <a:t>Londrina Solid.</a:t>
            </a:r>
            <a:endParaRPr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grpSp>
        <p:nvGrpSpPr>
          <p:cNvPr id="848" name="Google Shape;848;p39"/>
          <p:cNvGrpSpPr/>
          <p:nvPr/>
        </p:nvGrpSpPr>
        <p:grpSpPr>
          <a:xfrm>
            <a:off x="459717" y="4324822"/>
            <a:ext cx="2648007" cy="2243805"/>
            <a:chOff x="8322894" y="3913150"/>
            <a:chExt cx="3367252" cy="2648807"/>
          </a:xfrm>
        </p:grpSpPr>
        <p:sp>
          <p:nvSpPr>
            <p:cNvPr id="849" name="Google Shape;849;p39"/>
            <p:cNvSpPr/>
            <p:nvPr/>
          </p:nvSpPr>
          <p:spPr>
            <a:xfrm>
              <a:off x="9038105" y="5156143"/>
              <a:ext cx="1940981" cy="1405142"/>
            </a:xfrm>
            <a:custGeom>
              <a:rect b="b" l="l" r="r" t="t"/>
              <a:pathLst>
                <a:path extrusionOk="0" h="665944" w="919896">
                  <a:moveTo>
                    <a:pt x="0" y="665716"/>
                  </a:moveTo>
                  <a:cubicBezTo>
                    <a:pt x="0" y="665716"/>
                    <a:pt x="16711" y="4528"/>
                    <a:pt x="398441" y="33"/>
                  </a:cubicBezTo>
                  <a:cubicBezTo>
                    <a:pt x="857232" y="-5378"/>
                    <a:pt x="919897" y="665944"/>
                    <a:pt x="919897" y="665944"/>
                  </a:cubicBezTo>
                  <a:lnTo>
                    <a:pt x="647206" y="665944"/>
                  </a:lnTo>
                  <a:cubicBezTo>
                    <a:pt x="647206" y="665944"/>
                    <a:pt x="620517" y="366974"/>
                    <a:pt x="448876" y="384471"/>
                  </a:cubicBezTo>
                  <a:cubicBezTo>
                    <a:pt x="290323" y="400644"/>
                    <a:pt x="295371" y="665944"/>
                    <a:pt x="295371" y="665944"/>
                  </a:cubicBezTo>
                  <a:lnTo>
                    <a:pt x="0" y="6657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39"/>
            <p:cNvSpPr/>
            <p:nvPr/>
          </p:nvSpPr>
          <p:spPr>
            <a:xfrm>
              <a:off x="8844659" y="4500239"/>
              <a:ext cx="2408063" cy="2061400"/>
            </a:xfrm>
            <a:custGeom>
              <a:rect b="b" l="l" r="r" t="t"/>
              <a:pathLst>
                <a:path extrusionOk="0" h="976967" w="1141262">
                  <a:moveTo>
                    <a:pt x="315" y="976635"/>
                  </a:moveTo>
                  <a:cubicBezTo>
                    <a:pt x="315" y="976635"/>
                    <a:pt x="-29858" y="18677"/>
                    <a:pt x="500173" y="236"/>
                  </a:cubicBezTo>
                  <a:cubicBezTo>
                    <a:pt x="1011627" y="-17566"/>
                    <a:pt x="1141263" y="976968"/>
                    <a:pt x="1141263" y="976968"/>
                  </a:cubicBezTo>
                  <a:lnTo>
                    <a:pt x="994063" y="976968"/>
                  </a:lnTo>
                  <a:cubicBezTo>
                    <a:pt x="994063" y="976968"/>
                    <a:pt x="924093" y="311790"/>
                    <a:pt x="500687" y="335592"/>
                  </a:cubicBezTo>
                  <a:cubicBezTo>
                    <a:pt x="118654" y="357071"/>
                    <a:pt x="120803" y="976968"/>
                    <a:pt x="120803" y="976968"/>
                  </a:cubicBezTo>
                  <a:lnTo>
                    <a:pt x="315" y="9766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39"/>
            <p:cNvSpPr/>
            <p:nvPr/>
          </p:nvSpPr>
          <p:spPr>
            <a:xfrm>
              <a:off x="8322894" y="3913150"/>
              <a:ext cx="3367252" cy="2648807"/>
            </a:xfrm>
            <a:custGeom>
              <a:rect b="b" l="l" r="r" t="t"/>
              <a:pathLst>
                <a:path extrusionOk="0" h="1255359" w="1595854">
                  <a:moveTo>
                    <a:pt x="2900" y="1254931"/>
                  </a:moveTo>
                  <a:cubicBezTo>
                    <a:pt x="2900" y="1254931"/>
                    <a:pt x="-85447" y="32788"/>
                    <a:pt x="713173" y="660"/>
                  </a:cubicBezTo>
                  <a:cubicBezTo>
                    <a:pt x="1557764" y="-33316"/>
                    <a:pt x="1595855" y="1255360"/>
                    <a:pt x="1595855" y="1255360"/>
                  </a:cubicBezTo>
                  <a:lnTo>
                    <a:pt x="1388677" y="1255360"/>
                  </a:lnTo>
                  <a:cubicBezTo>
                    <a:pt x="1388677" y="1255360"/>
                    <a:pt x="1229447" y="268579"/>
                    <a:pt x="747587" y="299478"/>
                  </a:cubicBezTo>
                  <a:cubicBezTo>
                    <a:pt x="217519" y="333464"/>
                    <a:pt x="251995" y="1255360"/>
                    <a:pt x="251995" y="1255360"/>
                  </a:cubicBezTo>
                  <a:lnTo>
                    <a:pt x="2900" y="1254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2" name="Google Shape;852;p39"/>
          <p:cNvSpPr/>
          <p:nvPr/>
        </p:nvSpPr>
        <p:spPr>
          <a:xfrm>
            <a:off x="3401489" y="6120535"/>
            <a:ext cx="4228211" cy="776627"/>
          </a:xfrm>
          <a:custGeom>
            <a:rect b="b" l="l" r="r" t="t"/>
            <a:pathLst>
              <a:path extrusionOk="0" h="180716" w="983877">
                <a:moveTo>
                  <a:pt x="0" y="177993"/>
                </a:moveTo>
                <a:cubicBezTo>
                  <a:pt x="28070" y="155190"/>
                  <a:pt x="85849" y="115242"/>
                  <a:pt x="117300" y="97268"/>
                </a:cubicBezTo>
                <a:cubicBezTo>
                  <a:pt x="221437" y="37765"/>
                  <a:pt x="343700" y="7409"/>
                  <a:pt x="463591" y="12620"/>
                </a:cubicBezTo>
                <a:cubicBezTo>
                  <a:pt x="498348" y="14134"/>
                  <a:pt x="679913" y="37613"/>
                  <a:pt x="666264" y="101440"/>
                </a:cubicBezTo>
                <a:cubicBezTo>
                  <a:pt x="653767" y="159904"/>
                  <a:pt x="574605" y="136930"/>
                  <a:pt x="596027" y="72665"/>
                </a:cubicBezTo>
                <a:cubicBezTo>
                  <a:pt x="606971" y="39823"/>
                  <a:pt x="674075" y="-19632"/>
                  <a:pt x="800852" y="6428"/>
                </a:cubicBezTo>
                <a:cubicBezTo>
                  <a:pt x="998591" y="47062"/>
                  <a:pt x="983618" y="180717"/>
                  <a:pt x="983618" y="180717"/>
                </a:cubicBezTo>
              </a:path>
            </a:pathLst>
          </a:custGeom>
          <a:noFill/>
          <a:ln cap="rnd" cmpd="sng" w="331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D9B092"/>
      </a:lt1>
      <a:dk2>
        <a:srgbClr val="682D1B"/>
      </a:dk2>
      <a:lt2>
        <a:srgbClr val="FDEFEC"/>
      </a:lt2>
      <a:accent1>
        <a:srgbClr val="35828C"/>
      </a:accent1>
      <a:accent2>
        <a:srgbClr val="FFB155"/>
      </a:accent2>
      <a:accent3>
        <a:srgbClr val="FF714D"/>
      </a:accent3>
      <a:accent4>
        <a:srgbClr val="FF9E8D"/>
      </a:accent4>
      <a:accent5>
        <a:srgbClr val="A6C0C4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